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5" r:id="rId2"/>
    <p:sldId id="257" r:id="rId3"/>
    <p:sldId id="259" r:id="rId4"/>
    <p:sldId id="258" r:id="rId5"/>
    <p:sldId id="263" r:id="rId6"/>
    <p:sldId id="269" r:id="rId7"/>
    <p:sldId id="266" r:id="rId8"/>
    <p:sldId id="267" r:id="rId9"/>
    <p:sldId id="268" r:id="rId10"/>
    <p:sldId id="261" r:id="rId11"/>
  </p:sldIdLst>
  <p:sldSz cx="12192000" cy="6858000"/>
  <p:notesSz cx="6858000" cy="9144000"/>
  <p:embeddedFontLst>
    <p:embeddedFont>
      <p:font typeface="Barlow" panose="00000500000000000000" pitchFamily="2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K2D" panose="00000500000000000000" pitchFamily="2" charset="-34"/>
      <p:regular r:id="rId20"/>
      <p:bold r:id="rId21"/>
      <p:italic r:id="rId22"/>
      <p:boldItalic r:id="rId23"/>
    </p:embeddedFont>
    <p:embeddedFont>
      <p:font typeface="Readex Pro" pitchFamily="2" charset="-78"/>
      <p:regular r:id="rId24"/>
      <p:bold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5CA9"/>
    <a:srgbClr val="27ACE3"/>
    <a:srgbClr val="1F5CAA"/>
    <a:srgbClr val="CCFFFF"/>
    <a:srgbClr val="00AFEF"/>
    <a:srgbClr val="FFFFFF"/>
    <a:srgbClr val="F2F2F2"/>
    <a:srgbClr val="000000"/>
    <a:srgbClr val="D9D9D9"/>
    <a:srgbClr val="BAB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31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sv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emf"/><Relationship Id="rId7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emf"/><Relationship Id="rId5" Type="http://schemas.openxmlformats.org/officeDocument/2006/relationships/image" Target="../media/image15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1.emf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4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>
            <a:spLocks noGrp="1"/>
          </p:cNvSpPr>
          <p:nvPr>
            <p:ph type="ctrTitle" hasCustomPrompt="1"/>
          </p:nvPr>
        </p:nvSpPr>
        <p:spPr>
          <a:xfrm>
            <a:off x="493144" y="2008231"/>
            <a:ext cx="11205713" cy="1855310"/>
          </a:xfr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400" b="1" baseline="0">
                <a:solidFill>
                  <a:srgbClr val="0070C0"/>
                </a:solidFill>
                <a:latin typeface="K2D" panose="00000500000000000000" pitchFamily="2" charset="-34"/>
                <a:cs typeface="K2D" panose="00000500000000000000" pitchFamily="2" charset="-34"/>
              </a:defRPr>
            </a:lvl1pPr>
          </a:lstStyle>
          <a:p>
            <a:r>
              <a:rPr lang="en-US"/>
              <a:t>TIÊU ĐỀ CHÍNH</a:t>
            </a:r>
            <a:endParaRPr lang="en-US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3144" y="3863542"/>
            <a:ext cx="11205713" cy="1036706"/>
          </a:xfrm>
        </p:spPr>
        <p:txBody>
          <a:bodyPr anchor="t" anchorCtr="0">
            <a:normAutofit/>
          </a:bodyPr>
          <a:lstStyle>
            <a:lvl1pPr marL="0" indent="0" algn="ctr">
              <a:buNone/>
              <a:defRPr sz="3200" baseline="0">
                <a:solidFill>
                  <a:srgbClr val="0070C0"/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Tiêu đề phụ</a:t>
            </a:r>
            <a:endParaRPr lang="en-US" dirty="0"/>
          </a:p>
        </p:txBody>
      </p:sp>
      <p:sp>
        <p:nvSpPr>
          <p:cNvPr id="22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493144" y="4924425"/>
            <a:ext cx="11205713" cy="492125"/>
          </a:xfrm>
        </p:spPr>
        <p:txBody>
          <a:bodyPr>
            <a:noAutofit/>
          </a:bodyPr>
          <a:lstStyle>
            <a:lvl1pPr marL="0" indent="0" algn="ctr">
              <a:buNone/>
              <a:defRPr sz="2000" b="0" baseline="0">
                <a:solidFill>
                  <a:srgbClr val="00AFEF"/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1400">
                <a:solidFill>
                  <a:schemeClr val="bg1"/>
                </a:solidFill>
                <a:latin typeface="Barlow" panose="00000500000000000000" pitchFamily="2" charset="0"/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  <a:latin typeface="Barlow" panose="00000500000000000000" pitchFamily="2" charset="0"/>
              </a:defRPr>
            </a:lvl3pPr>
            <a:lvl4pPr marL="1371600" indent="0">
              <a:buNone/>
              <a:defRPr sz="1100">
                <a:solidFill>
                  <a:schemeClr val="bg1"/>
                </a:solidFill>
                <a:latin typeface="Barlow" panose="00000500000000000000" pitchFamily="2" charset="0"/>
              </a:defRPr>
            </a:lvl4pPr>
            <a:lvl5pPr marL="1828800" indent="0">
              <a:buNone/>
              <a:defRPr sz="1100">
                <a:solidFill>
                  <a:schemeClr val="bg1"/>
                </a:solidFill>
                <a:latin typeface="Barlow" panose="00000500000000000000" pitchFamily="2" charset="0"/>
              </a:defRPr>
            </a:lvl5pPr>
          </a:lstStyle>
          <a:p>
            <a:pPr lvl="0"/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 </a:t>
            </a:r>
            <a:r>
              <a:rPr lang="en-US" dirty="0" err="1"/>
              <a:t>giả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4998720" y="4782423"/>
            <a:ext cx="2194560" cy="27432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F92E844-1828-0F51-3BFD-DF527D65BF8F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F63336F-2FD5-E8B2-B179-80665CF8D4BA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A62A7F-4A0D-8203-BB6A-E6AFE62BD36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649E161-4DC5-D15C-6DAE-AE38C664B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12255" y="6548263"/>
            <a:ext cx="2381966" cy="365125"/>
          </a:xfrm>
        </p:spPr>
        <p:txBody>
          <a:bodyPr/>
          <a:lstStyle>
            <a:lvl1pPr algn="r">
              <a:defRPr b="1">
                <a:latin typeface="K2D" panose="00000500000000000000" pitchFamily="2" charset="-34"/>
              </a:defRPr>
            </a:lvl1pPr>
          </a:lstStyle>
          <a:p>
            <a:fld id="{D86B3AB3-BDCC-41BF-8781-963E853753C3}" type="datetime1">
              <a:rPr lang="en-US" smtClean="0"/>
              <a:pPr/>
              <a:t>10/22/2024</a:t>
            </a:fld>
            <a:endParaRPr lang="en-US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DD46289-EAED-BF63-CD78-95A65C49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263"/>
            <a:ext cx="4114800" cy="365125"/>
          </a:xfrm>
        </p:spPr>
        <p:txBody>
          <a:bodyPr/>
          <a:lstStyle>
            <a:lvl1pPr algn="l">
              <a:defRPr b="1">
                <a:latin typeface="K2D" panose="00000500000000000000" pitchFamily="2" charset="-34"/>
              </a:defRPr>
            </a:lvl1pPr>
          </a:lstStyle>
          <a:p>
            <a:endParaRPr lang="en-US" dirty="0"/>
          </a:p>
        </p:txBody>
      </p:sp>
      <p:sp>
        <p:nvSpPr>
          <p:cNvPr id="17" name="Block Arc 14">
            <a:extLst>
              <a:ext uri="{FF2B5EF4-FFF2-40B4-BE49-F238E27FC236}">
                <a16:creationId xmlns:a16="http://schemas.microsoft.com/office/drawing/2014/main" id="{120A372E-34BF-440B-89E8-4B0DE8CE2AA2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F4B92CA-8C3C-458C-B4B3-C281F0083E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FF6381F-40E4-4FCE-918B-A36BDED9B5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6A233359-47D9-4E7F-8945-54983F92A2E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0" y="0"/>
            <a:ext cx="12192000" cy="121204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B3802EA3-B17E-4A59-8330-022F1F423E2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14314" y="64888"/>
            <a:ext cx="857250" cy="78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79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20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170156" y="134614"/>
            <a:ext cx="3918888" cy="6192390"/>
            <a:chOff x="125766" y="134614"/>
            <a:chExt cx="3918888" cy="619239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25766" y="134614"/>
              <a:ext cx="3918888" cy="6192390"/>
            </a:xfrm>
            <a:prstGeom prst="rect">
              <a:avLst/>
            </a:prstGeom>
            <a:solidFill>
              <a:srgbClr val="1F5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125766" y="134614"/>
              <a:ext cx="3918888" cy="54884"/>
            </a:xfrm>
            <a:prstGeom prst="rect">
              <a:avLst/>
            </a:prstGeom>
            <a:solidFill>
              <a:srgbClr val="00A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K2D" panose="00000500000000000000" pitchFamily="2" charset="-34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23332" y="2190750"/>
            <a:ext cx="3335867" cy="3761528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Nội dung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3333" y="481807"/>
            <a:ext cx="3335866" cy="1570038"/>
          </a:xfrm>
        </p:spPr>
        <p:txBody>
          <a:bodyPr anchor="b" anchorCtr="0">
            <a:noAutofit/>
          </a:bodyPr>
          <a:lstStyle>
            <a:lvl1pPr algn="l">
              <a:defRPr sz="2800"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4210050" y="1233577"/>
            <a:ext cx="7685088" cy="4882552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2000" b="0" i="0">
                <a:latin typeface="Readex Pro" pitchFamily="2" charset="-78"/>
                <a:cs typeface="Readex Pro" pitchFamily="2" charset="-78"/>
              </a:defRPr>
            </a:lvl2pPr>
            <a:lvl3pPr marL="914400" indent="0">
              <a:buNone/>
              <a:defRPr sz="1800" b="0" i="0">
                <a:latin typeface="Readex Pro" pitchFamily="2" charset="-78"/>
                <a:cs typeface="Readex Pro" pitchFamily="2" charset="-78"/>
              </a:defRPr>
            </a:lvl3pPr>
            <a:lvl4pPr marL="13716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4pPr>
            <a:lvl5pPr marL="18288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465" y="285479"/>
            <a:ext cx="457200" cy="4572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B7A5A7A6-01B4-4B1F-8247-92720195FA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484" y="6548263"/>
            <a:ext cx="2381966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fld id="{D86B3AB3-BDCC-41BF-8781-963E853753C3}" type="datetime1">
              <a:rPr lang="en-US" smtClean="0"/>
              <a:pPr/>
              <a:t>10/22/2024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AC8208CF-AEBC-4504-A78B-2FDADA9C0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263"/>
            <a:ext cx="411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06B2897-8A97-41C8-AFF3-254CEC5B1611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9813B35-A988-4D9E-B5AB-83D941C93255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7B47E92F-9A3C-4D98-BA13-D49B13091326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BAECA97-20CA-454B-AF1D-6EAF056A8A0F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013E81-1803-4339-8113-66ED9828D265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690A75C-CE09-49F6-977B-29B5902E94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30" name="Block Arc 14">
            <a:extLst>
              <a:ext uri="{FF2B5EF4-FFF2-40B4-BE49-F238E27FC236}">
                <a16:creationId xmlns:a16="http://schemas.microsoft.com/office/drawing/2014/main" id="{A38C2584-37BF-4D63-B4E1-051032AF8F69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3875931F-45D6-4BD1-9A84-A758FB54249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6A24EA3-4FE2-42FF-8C3A-5AF06F490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62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Top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52386" y="134613"/>
            <a:ext cx="11887228" cy="2275212"/>
            <a:chOff x="125766" y="134611"/>
            <a:chExt cx="3918888" cy="6192393"/>
          </a:xfrm>
        </p:grpSpPr>
        <p:sp>
          <p:nvSpPr>
            <p:cNvPr id="8" name="Rectangle 7"/>
            <p:cNvSpPr/>
            <p:nvPr userDrawn="1"/>
          </p:nvSpPr>
          <p:spPr>
            <a:xfrm>
              <a:off x="125766" y="134614"/>
              <a:ext cx="3918888" cy="6192390"/>
            </a:xfrm>
            <a:prstGeom prst="rect">
              <a:avLst/>
            </a:prstGeom>
            <a:solidFill>
              <a:srgbClr val="1F5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25766" y="134611"/>
              <a:ext cx="3918888" cy="124432"/>
            </a:xfrm>
            <a:prstGeom prst="rect">
              <a:avLst/>
            </a:prstGeom>
            <a:solidFill>
              <a:srgbClr val="00A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K2D" panose="00000500000000000000" pitchFamily="2" charset="-34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91250" y="465934"/>
            <a:ext cx="5229225" cy="1634339"/>
          </a:xfrm>
        </p:spPr>
        <p:txBody>
          <a:bodyPr wrap="square">
            <a:noAutofit/>
          </a:bodyPr>
          <a:lstStyle>
            <a:lvl1pPr marL="0" indent="0" algn="l">
              <a:lnSpc>
                <a:spcPct val="150000"/>
              </a:lnSpc>
              <a:buNone/>
              <a:defRPr sz="1600" b="0" i="0">
                <a:solidFill>
                  <a:schemeClr val="bg1"/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Nội dung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4705" y="3223632"/>
            <a:ext cx="4928369" cy="1420849"/>
          </a:xfrm>
        </p:spPr>
        <p:txBody>
          <a:bodyPr anchor="b" anchorCtr="0">
            <a:noAutofit/>
          </a:bodyPr>
          <a:lstStyle>
            <a:lvl1pPr algn="l">
              <a:defRPr sz="2800" b="1">
                <a:solidFill>
                  <a:srgbClr val="1F5CA9"/>
                </a:solidFill>
                <a:latin typeface="K2D" panose="00000500000000000000" pitchFamily="2" charset="-34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25089" y="438150"/>
            <a:ext cx="4927600" cy="2619375"/>
          </a:xfrm>
          <a:solidFill>
            <a:schemeClr val="bg1"/>
          </a:solidFill>
          <a:ln w="38100">
            <a:noFill/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Chèn ảnh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24706" y="3062972"/>
            <a:ext cx="4927984" cy="88554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9DE2B706-8307-6ED5-F877-389B0B2979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66" y="2644402"/>
            <a:ext cx="3453753" cy="340239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15" y="2177429"/>
            <a:ext cx="457200" cy="457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D2BB9942-A8E2-4F81-8243-D400B841E5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484" y="6548263"/>
            <a:ext cx="2381966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fld id="{D86B3AB3-BDCC-41BF-8781-963E853753C3}" type="datetime1">
              <a:rPr lang="en-US" smtClean="0"/>
              <a:pPr/>
              <a:t>10/22/2024</a:t>
            </a:fld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A0EF3CAE-0169-4FDB-9B6D-4EEFDEEAD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263"/>
            <a:ext cx="411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29F75A12-C8B0-4991-90A0-41E7DF63E60F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F1248C-7B14-4A90-AE1F-0E4F98E13CE0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BF9B1D9B-2DB1-4585-942B-C4B9CF53EB86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3DD91FA8-5C10-46FF-A6FA-E20149DA6C90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6902488-4A6C-4631-83A6-CE881124E79F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34A2BCBF-DE4F-4F64-A668-712AA4E541C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32" name="Block Arc 14">
            <a:extLst>
              <a:ext uri="{FF2B5EF4-FFF2-40B4-BE49-F238E27FC236}">
                <a16:creationId xmlns:a16="http://schemas.microsoft.com/office/drawing/2014/main" id="{87930161-1D35-4D55-9B26-665F525F9887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64007F1A-C457-4048-ABAC-0F4AC61C943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39FA8E2E-0E54-41DE-B572-9F3627615ED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5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Bot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152386" y="3979538"/>
            <a:ext cx="11887228" cy="2275212"/>
            <a:chOff x="125766" y="134611"/>
            <a:chExt cx="3918888" cy="6192393"/>
          </a:xfrm>
        </p:grpSpPr>
        <p:sp>
          <p:nvSpPr>
            <p:cNvPr id="8" name="Rectangle 7"/>
            <p:cNvSpPr/>
            <p:nvPr userDrawn="1"/>
          </p:nvSpPr>
          <p:spPr>
            <a:xfrm>
              <a:off x="125766" y="134614"/>
              <a:ext cx="3918888" cy="6192390"/>
            </a:xfrm>
            <a:prstGeom prst="rect">
              <a:avLst/>
            </a:prstGeom>
            <a:solidFill>
              <a:srgbClr val="1F5C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125766" y="134611"/>
              <a:ext cx="3918888" cy="124432"/>
            </a:xfrm>
            <a:prstGeom prst="rect">
              <a:avLst/>
            </a:prstGeom>
            <a:solidFill>
              <a:srgbClr val="00A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 i="0">
                <a:latin typeface="K2D" panose="00000500000000000000" pitchFamily="2" charset="-34"/>
              </a:endParaRPr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1485" y="4229011"/>
            <a:ext cx="5229225" cy="1634339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600" b="0" i="0">
                <a:solidFill>
                  <a:schemeClr val="bg1"/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Nội dung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569891" y="811935"/>
            <a:ext cx="5229225" cy="1420849"/>
          </a:xfrm>
        </p:spPr>
        <p:txBody>
          <a:bodyPr anchor="b" anchorCtr="0">
            <a:noAutofit/>
          </a:bodyPr>
          <a:lstStyle>
            <a:lvl1pPr algn="l">
              <a:defRPr sz="2800" b="1">
                <a:solidFill>
                  <a:srgbClr val="1F5CA9"/>
                </a:solidFill>
                <a:latin typeface="K2D" panose="00000500000000000000" pitchFamily="2" charset="-34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720704" y="2860675"/>
            <a:ext cx="4927600" cy="2619375"/>
          </a:xfrm>
          <a:solidFill>
            <a:schemeClr val="bg1"/>
          </a:solidFill>
          <a:ln w="38100">
            <a:noFill/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Chèn ảnh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6720704" y="2772120"/>
            <a:ext cx="4928369" cy="88554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CD997C6-547B-2702-8F85-89942F1AB1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842" y="373388"/>
            <a:ext cx="3453753" cy="340239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22467" y="3759764"/>
            <a:ext cx="457200" cy="4572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80815ADD-5FE9-498D-80B1-95ACE0634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484" y="6548263"/>
            <a:ext cx="2381966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fld id="{D86B3AB3-BDCC-41BF-8781-963E853753C3}" type="datetime1">
              <a:rPr lang="en-US" smtClean="0"/>
              <a:pPr/>
              <a:t>10/22/2024</a:t>
            </a:fld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477AF769-7064-420D-B495-0D8E454AC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263"/>
            <a:ext cx="411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88199F8D-7551-4C74-8D91-ECFDC8751A3D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D973905F-B026-4B87-B6DF-9883E64781C6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44D127FE-7B2D-431C-ABE6-412617885F84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87C66794-0417-47FA-8CA5-C1C453BC53E2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A9883E0-20C8-416B-A2A0-D4633CCB09B3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DB15E6C-7ABB-4048-BEAF-41137410510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32" name="Block Arc 14">
            <a:extLst>
              <a:ext uri="{FF2B5EF4-FFF2-40B4-BE49-F238E27FC236}">
                <a16:creationId xmlns:a16="http://schemas.microsoft.com/office/drawing/2014/main" id="{2271B0D5-CBA0-4061-A515-A8E7C24C7729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64708B76-F1BE-4A48-8B56-B41C9569C20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F91BA18-DB9B-4BFA-B306-F71AFCBF3EE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4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r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 userDrawn="1"/>
        </p:nvSpPr>
        <p:spPr>
          <a:xfrm>
            <a:off x="0" y="2580549"/>
            <a:ext cx="12192000" cy="107901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501972" y="3856819"/>
            <a:ext cx="7445428" cy="230460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600" b="0" i="0">
                <a:solidFill>
                  <a:srgbClr val="000000"/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Các thông tin cá nhân có liên quan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503437" y="2747660"/>
            <a:ext cx="7443963" cy="90440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1" baseline="0" dirty="0">
                <a:solidFill>
                  <a:srgbClr val="1F5CA9"/>
                </a:solidFill>
                <a:latin typeface="K2D" panose="00000500000000000000" pitchFamily="2" charset="-34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Nhấn vào để chỉnh sửa tên</a:t>
            </a:r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2584938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Ảnh bìa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 hasCustomPrompt="1"/>
          </p:nvPr>
        </p:nvSpPr>
        <p:spPr>
          <a:xfrm>
            <a:off x="664144" y="1144291"/>
            <a:ext cx="2601302" cy="26060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bg1"/>
            </a:solidFill>
            <a:miter lim="800000"/>
          </a:ln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Avatar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3631224" y="3726827"/>
            <a:ext cx="1820007" cy="45719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348756" y="4679980"/>
            <a:ext cx="1574800" cy="1589422"/>
          </a:xfrm>
        </p:spPr>
        <p:txBody>
          <a:bodyPr anchor="ctr" anchorCtr="1"/>
          <a:lstStyle>
            <a:lvl1pPr marL="0" indent="0">
              <a:buNone/>
              <a:defRPr baseline="0">
                <a:latin typeface="K2D" panose="00000500000000000000" pitchFamily="2" charset="-34"/>
              </a:defRPr>
            </a:lvl1pPr>
          </a:lstStyle>
          <a:p>
            <a:r>
              <a:rPr lang="en-US"/>
              <a:t>Mã QR</a:t>
            </a: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872" y="3047462"/>
            <a:ext cx="292100" cy="2921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pic>
        <p:nvPicPr>
          <p:cNvPr id="33" name="Graphic 32">
            <a:extLst>
              <a:ext uri="{FF2B5EF4-FFF2-40B4-BE49-F238E27FC236}">
                <a16:creationId xmlns:a16="http://schemas.microsoft.com/office/drawing/2014/main" id="{1711514B-37B8-4EA1-8C85-77602D8D369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80712" y="4092367"/>
            <a:ext cx="5153243" cy="2860044"/>
          </a:xfrm>
          <a:prstGeom prst="rect">
            <a:avLst/>
          </a:prstGeom>
        </p:spPr>
      </p:pic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DED6E669-3527-47E3-89FB-F78CBDE0AA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484" y="6548263"/>
            <a:ext cx="2381966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fld id="{D86B3AB3-BDCC-41BF-8781-963E853753C3}" type="datetime1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D777656A-59CC-4A65-818D-23AC1EE76E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263"/>
            <a:ext cx="411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DF2394DB-8737-4DC8-AF07-807DFBD925E2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AED1F9E-5E79-4AF5-B74D-FB8FA79D056E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49D8D61E-3F41-4F83-81AE-197B5DB19162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F247D342-3FB9-4A84-AE1D-09D7959F2A51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7E66374-ED5D-47FF-A607-4D5264D6945D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B90782B1-9E65-4A64-9391-9592CF2976D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44" name="Block Arc 14">
            <a:extLst>
              <a:ext uri="{FF2B5EF4-FFF2-40B4-BE49-F238E27FC236}">
                <a16:creationId xmlns:a16="http://schemas.microsoft.com/office/drawing/2014/main" id="{9D95B299-A6DA-4604-B8EC-3B1E049D9BA6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45" name="Graphic 44">
            <a:extLst>
              <a:ext uri="{FF2B5EF4-FFF2-40B4-BE49-F238E27FC236}">
                <a16:creationId xmlns:a16="http://schemas.microsoft.com/office/drawing/2014/main" id="{FBE1FE7B-71A8-40E6-BE73-AC829469F2E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083DDA3-410A-463F-BB13-C79775990DF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0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93886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600" b="1" baseline="0" dirty="0">
                <a:solidFill>
                  <a:srgbClr val="1F5CA9"/>
                </a:solidFill>
                <a:latin typeface="K2D" panose="00000500000000000000" pitchFamily="2" charset="-34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Tiêu đề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919678"/>
            <a:ext cx="5046661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kern="1200" dirty="0" smtClean="0">
                <a:solidFill>
                  <a:srgbClr val="00AFEF"/>
                </a:solidFill>
                <a:latin typeface="K2D" panose="00000500000000000000" pitchFamily="2" charset="-34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Tiêu đề phụ 1</a:t>
            </a:r>
            <a:endParaRPr lang="en-US" dirty="0"/>
          </a:p>
        </p:txBody>
      </p:sp>
      <p:sp>
        <p:nvSpPr>
          <p:cNvPr id="15" name="Content Placeholder 9"/>
          <p:cNvSpPr>
            <a:spLocks noGrp="1"/>
          </p:cNvSpPr>
          <p:nvPr>
            <p:ph sz="quarter" idx="12" hasCustomPrompt="1"/>
          </p:nvPr>
        </p:nvSpPr>
        <p:spPr>
          <a:xfrm>
            <a:off x="839788" y="3006726"/>
            <a:ext cx="5046662" cy="310940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1800" b="0" i="0">
                <a:latin typeface="Readex Pro" pitchFamily="2" charset="-78"/>
                <a:cs typeface="Readex Pro" pitchFamily="2" charset="-78"/>
              </a:defRPr>
            </a:lvl2pPr>
            <a:lvl3pPr marL="9144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3pPr>
            <a:lvl4pPr marL="1371600" indent="0">
              <a:buNone/>
              <a:defRPr sz="1400" b="0" i="0">
                <a:latin typeface="Readex Pro" pitchFamily="2" charset="-78"/>
                <a:cs typeface="Readex Pro" pitchFamily="2" charset="-78"/>
              </a:defRPr>
            </a:lvl4pPr>
            <a:lvl5pPr marL="1828800" indent="0">
              <a:buNone/>
              <a:defRPr sz="1400" b="0" i="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idx="13" hasCustomPrompt="1"/>
          </p:nvPr>
        </p:nvSpPr>
        <p:spPr>
          <a:xfrm>
            <a:off x="6308727" y="1919678"/>
            <a:ext cx="5046661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800" b="1" kern="1200" dirty="0" smtClean="0">
                <a:solidFill>
                  <a:srgbClr val="00AFEF"/>
                </a:solidFill>
                <a:latin typeface="K2D" panose="00000500000000000000" pitchFamily="2" charset="-34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Tiêu đề phụ 2</a:t>
            </a:r>
            <a:endParaRPr lang="en-US" dirty="0"/>
          </a:p>
        </p:txBody>
      </p:sp>
      <p:sp>
        <p:nvSpPr>
          <p:cNvPr id="23" name="Content Placeholder 9"/>
          <p:cNvSpPr>
            <a:spLocks noGrp="1"/>
          </p:cNvSpPr>
          <p:nvPr>
            <p:ph sz="quarter" idx="14" hasCustomPrompt="1"/>
          </p:nvPr>
        </p:nvSpPr>
        <p:spPr>
          <a:xfrm>
            <a:off x="6308726" y="3006726"/>
            <a:ext cx="5046662" cy="3109402"/>
          </a:xfrm>
        </p:spPr>
        <p:txBody>
          <a:bodyPr>
            <a:normAutofit/>
          </a:bodyPr>
          <a:lstStyle>
            <a:lvl1pPr marL="0" indent="0">
              <a:buNone/>
              <a:defRPr sz="2000" b="0" i="0"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1800" b="0" i="0">
                <a:latin typeface="Readex Pro" pitchFamily="2" charset="-78"/>
                <a:cs typeface="Readex Pro" pitchFamily="2" charset="-78"/>
              </a:defRPr>
            </a:lvl2pPr>
            <a:lvl3pPr marL="9144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3pPr>
            <a:lvl4pPr marL="1371600" indent="0">
              <a:buNone/>
              <a:defRPr sz="1400" b="0" i="0">
                <a:latin typeface="Readex Pro" pitchFamily="2" charset="-78"/>
                <a:cs typeface="Readex Pro" pitchFamily="2" charset="-78"/>
              </a:defRPr>
            </a:lvl4pPr>
            <a:lvl5pPr marL="1828800" indent="0">
              <a:buNone/>
              <a:defRPr sz="1400" b="0" i="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6" y="688507"/>
            <a:ext cx="292100" cy="2921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075E89EE-662E-4951-A2AC-7DA75039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484" y="6548263"/>
            <a:ext cx="2381966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fld id="{D86B3AB3-BDCC-41BF-8781-963E853753C3}" type="datetime1">
              <a:rPr lang="en-US" smtClean="0"/>
              <a:pPr/>
              <a:t>10/22/2024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F29E5C3E-7E2A-4C01-8C52-3035DA7BF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263"/>
            <a:ext cx="411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49332F3-84E5-4AB0-8B37-DB5F580066EE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0AD9649-B2C6-4FAA-BB1F-60D95A4DAC11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5610E926-B621-4267-BB28-D792B63B8EB6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4AF1050E-77C7-40D6-B554-D6810CA33106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4BFD112-3DDF-426C-BDFC-9AE13A9F5D16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EDA91B2E-6861-484B-8553-F699C230EE8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31" name="Block Arc 14">
            <a:extLst>
              <a:ext uri="{FF2B5EF4-FFF2-40B4-BE49-F238E27FC236}">
                <a16:creationId xmlns:a16="http://schemas.microsoft.com/office/drawing/2014/main" id="{89C215F0-C9C6-4911-B8C8-10A2549A8EC0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CB6F2682-1920-445F-B897-9183128DEB9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4740D84-2996-4755-8E56-F2A96B76993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61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3" hasCustomPrompt="1"/>
          </p:nvPr>
        </p:nvSpPr>
        <p:spPr>
          <a:xfrm>
            <a:off x="741487" y="465301"/>
            <a:ext cx="3657600" cy="2743200"/>
          </a:xfrm>
          <a:ln w="57150">
            <a:solidFill>
              <a:schemeClr val="bg1">
                <a:lumMod val="95000"/>
              </a:schemeClr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b="0" i="0" kern="1200" baseline="0" dirty="0">
                <a:solidFill>
                  <a:schemeClr val="tx1"/>
                </a:solidFill>
                <a:latin typeface="Readex Pro" pitchFamily="2" charset="-78"/>
                <a:ea typeface="+mn-ea"/>
                <a:cs typeface="Readex Pro" pitchFamily="2" charset="-78"/>
              </a:defRPr>
            </a:lvl1pPr>
          </a:lstStyle>
          <a:p>
            <a:r>
              <a:rPr lang="en-US"/>
              <a:t>Chèn ảnh</a:t>
            </a:r>
            <a:endParaRPr lang="en-US" dirty="0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4678998" y="465301"/>
            <a:ext cx="3571623" cy="2743200"/>
          </a:xfrm>
          <a:ln w="57150">
            <a:solidFill>
              <a:schemeClr val="bg1">
                <a:lumMod val="95000"/>
              </a:schemeClr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>
              <a:buNone/>
              <a:defRPr lang="en-US" sz="2400" baseline="0" smtClean="0"/>
            </a:lvl1pPr>
          </a:lstStyle>
          <a:p>
            <a:pPr lvl="0" algn="ctr"/>
            <a:r>
              <a:rPr lang="en-US"/>
              <a:t>Chèn ảnh</a:t>
            </a:r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 hasCustomPrompt="1"/>
          </p:nvPr>
        </p:nvSpPr>
        <p:spPr>
          <a:xfrm>
            <a:off x="8530533" y="474155"/>
            <a:ext cx="2743200" cy="2743200"/>
          </a:xfrm>
          <a:ln w="57150">
            <a:solidFill>
              <a:schemeClr val="bg1">
                <a:lumMod val="95000"/>
              </a:schemeClr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>
              <a:buNone/>
              <a:defRPr lang="en-US" sz="2400" baseline="0" smtClean="0"/>
            </a:lvl1pPr>
          </a:lstStyle>
          <a:p>
            <a:pPr lvl="0" algn="ctr"/>
            <a:r>
              <a:rPr lang="en-US"/>
              <a:t>Chèn ảnh</a:t>
            </a:r>
          </a:p>
        </p:txBody>
      </p:sp>
      <p:sp>
        <p:nvSpPr>
          <p:cNvPr id="20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7484734" y="3450874"/>
            <a:ext cx="3788999" cy="2743200"/>
          </a:xfrm>
          <a:ln w="57150">
            <a:solidFill>
              <a:schemeClr val="bg1">
                <a:lumMod val="95000"/>
              </a:schemeClr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>
              <a:buNone/>
              <a:defRPr lang="en-US" sz="2400" baseline="0" smtClean="0"/>
            </a:lvl1pPr>
          </a:lstStyle>
          <a:p>
            <a:pPr lvl="0" algn="ctr"/>
            <a:r>
              <a:rPr lang="en-US"/>
              <a:t>Chèn ảnh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741485" y="3450874"/>
            <a:ext cx="6477000" cy="2743200"/>
          </a:xfrm>
          <a:ln w="57150">
            <a:solidFill>
              <a:schemeClr val="bg1">
                <a:lumMod val="95000"/>
              </a:schemeClr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>
              <a:buNone/>
              <a:defRPr lang="en-US" sz="2400" baseline="0" smtClean="0"/>
            </a:lvl1pPr>
          </a:lstStyle>
          <a:p>
            <a:pPr lvl="0" algn="ctr"/>
            <a:r>
              <a:rPr lang="en-US"/>
              <a:t>Chèn ảnh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BEB33896-351C-4F23-95D1-FFBD5B4C88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484" y="6548263"/>
            <a:ext cx="2381966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fld id="{D86B3AB3-BDCC-41BF-8781-963E853753C3}" type="datetime1">
              <a:rPr lang="en-US" smtClean="0"/>
              <a:pPr/>
              <a:t>10/22/2024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7612013B-2968-4230-9321-30E907703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263"/>
            <a:ext cx="411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A1D48881-AF52-4631-AE96-CEBF86E89712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1FFE0DF-9123-4BFA-BB95-B3404B40E18D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3DDDD44D-CF28-454E-858C-687EB8E17759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7D25A07E-DFD1-4074-ADCF-C83A4150BA50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10512-CABB-4529-BB03-53442E45DDFD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9FB9AEF-00C7-47E6-B12F-F5F4D8307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30" name="Block Arc 14">
            <a:extLst>
              <a:ext uri="{FF2B5EF4-FFF2-40B4-BE49-F238E27FC236}">
                <a16:creationId xmlns:a16="http://schemas.microsoft.com/office/drawing/2014/main" id="{9F9C5D77-0BBF-43B1-AE25-48B6A74A783F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D527A8BD-D4B9-4D24-A809-FE9513508A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738C7C5-D3B5-4048-B5DD-F3A16AF23FF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7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>
            <a:off x="6096000" y="1162050"/>
            <a:ext cx="0" cy="4753154"/>
          </a:xfrm>
          <a:prstGeom prst="line">
            <a:avLst/>
          </a:prstGeom>
          <a:ln w="57150" cap="rnd">
            <a:solidFill>
              <a:srgbClr val="00AFEF">
                <a:alpha val="25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897765" y="1162050"/>
            <a:ext cx="4697377" cy="19494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kern="1200" baseline="0" dirty="0">
                <a:solidFill>
                  <a:schemeClr val="tx1"/>
                </a:solidFill>
                <a:latin typeface="Readex Pro" pitchFamily="2" charset="-78"/>
                <a:ea typeface="+mn-ea"/>
                <a:cs typeface="Readex Pro" pitchFamily="2" charset="-78"/>
              </a:defRPr>
            </a:lvl1pPr>
          </a:lstStyle>
          <a:p>
            <a:r>
              <a:rPr lang="en-US"/>
              <a:t>Chèn ảnh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6597297" y="1162050"/>
            <a:ext cx="4697377" cy="19494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kern="1200" baseline="0">
                <a:solidFill>
                  <a:schemeClr val="tx1"/>
                </a:solidFill>
                <a:latin typeface="Readex Pro" pitchFamily="2" charset="-78"/>
                <a:ea typeface="+mn-ea"/>
                <a:cs typeface="Readex Pro" pitchFamily="2" charset="-78"/>
              </a:defRPr>
            </a:lvl1pPr>
          </a:lstStyle>
          <a:p>
            <a:r>
              <a:rPr lang="en-US"/>
              <a:t>Chèn ảnh</a:t>
            </a:r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898361" y="3302000"/>
            <a:ext cx="4695748" cy="261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1600">
                <a:latin typeface="Readex Pro" pitchFamily="2" charset="-78"/>
                <a:cs typeface="Readex Pro" pitchFamily="2" charset="-78"/>
              </a:defRPr>
            </a:lvl2pPr>
            <a:lvl3pPr marL="914400" indent="0">
              <a:buNone/>
              <a:defRPr sz="1400">
                <a:latin typeface="Readex Pro" pitchFamily="2" charset="-78"/>
                <a:cs typeface="Readex Pro" pitchFamily="2" charset="-78"/>
              </a:defRPr>
            </a:lvl3pPr>
            <a:lvl4pPr marL="1371600" indent="0">
              <a:buNone/>
              <a:defRPr sz="1200">
                <a:latin typeface="Readex Pro" pitchFamily="2" charset="-78"/>
                <a:cs typeface="Readex Pro" pitchFamily="2" charset="-78"/>
              </a:defRPr>
            </a:lvl4pPr>
            <a:lvl5pPr marL="1828800" indent="0">
              <a:buNone/>
              <a:defRPr sz="120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597892" y="3302000"/>
            <a:ext cx="4695748" cy="261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1600">
                <a:latin typeface="Readex Pro" pitchFamily="2" charset="-78"/>
                <a:cs typeface="Readex Pro" pitchFamily="2" charset="-78"/>
              </a:defRPr>
            </a:lvl2pPr>
            <a:lvl3pPr marL="914400" indent="0">
              <a:buNone/>
              <a:defRPr sz="1400">
                <a:latin typeface="Readex Pro" pitchFamily="2" charset="-78"/>
                <a:cs typeface="Readex Pro" pitchFamily="2" charset="-78"/>
              </a:defRPr>
            </a:lvl3pPr>
            <a:lvl4pPr marL="1371600" indent="0">
              <a:buNone/>
              <a:defRPr sz="1200">
                <a:latin typeface="Readex Pro" pitchFamily="2" charset="-78"/>
                <a:cs typeface="Readex Pro" pitchFamily="2" charset="-78"/>
              </a:defRPr>
            </a:lvl4pPr>
            <a:lvl5pPr marL="1828800" indent="0">
              <a:buNone/>
              <a:defRPr sz="120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sp>
        <p:nvSpPr>
          <p:cNvPr id="25" name="Rectangle 24"/>
          <p:cNvSpPr/>
          <p:nvPr userDrawn="1"/>
        </p:nvSpPr>
        <p:spPr>
          <a:xfrm flipH="1" flipV="1">
            <a:off x="898257" y="3126125"/>
            <a:ext cx="4692825" cy="7836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26" name="Rectangle 25"/>
          <p:cNvSpPr/>
          <p:nvPr userDrawn="1"/>
        </p:nvSpPr>
        <p:spPr>
          <a:xfrm flipH="1" flipV="1">
            <a:off x="6597788" y="3126125"/>
            <a:ext cx="4692825" cy="7836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9DB52EBF-4E78-44EE-B05A-6EF5715C116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484" y="6548263"/>
            <a:ext cx="2381966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fld id="{D86B3AB3-BDCC-41BF-8781-963E853753C3}" type="datetime1">
              <a:rPr lang="en-US" smtClean="0"/>
              <a:pPr/>
              <a:t>10/22/2024</a:t>
            </a:fld>
            <a:endParaRPr lang="en-US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4D43FC27-4347-4964-BFBD-6D2B299B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263"/>
            <a:ext cx="411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0D0F817D-952B-4E56-8EDB-CE05F4CA81C8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E83AA94D-C955-4C64-889E-C6D1570B138B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29" name="Slide Number Placeholder 5">
            <a:extLst>
              <a:ext uri="{FF2B5EF4-FFF2-40B4-BE49-F238E27FC236}">
                <a16:creationId xmlns:a16="http://schemas.microsoft.com/office/drawing/2014/main" id="{58C9B697-D2F9-4FC3-9DF1-37F773D1FE39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D69CB05D-8D67-498C-A11F-854DF06610A3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15AC3F-8925-4DE8-B050-9FA32600460E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973FC4C-6431-4005-85B5-7606F35259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33" name="Block Arc 14">
            <a:extLst>
              <a:ext uri="{FF2B5EF4-FFF2-40B4-BE49-F238E27FC236}">
                <a16:creationId xmlns:a16="http://schemas.microsoft.com/office/drawing/2014/main" id="{D3845795-8E87-4179-AA74-E368266E847F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0C89E9F2-51BE-404D-B9B7-47D4CC906CF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C41CC3B-4B0D-4514-AB01-D040019772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342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29375" y="1162050"/>
            <a:ext cx="3368256" cy="19494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 baseline="0">
                <a:latin typeface="Readex Pro" pitchFamily="2" charset="-78"/>
                <a:cs typeface="Readex Pro" pitchFamily="2" charset="-78"/>
              </a:defRPr>
            </a:lvl1pPr>
          </a:lstStyle>
          <a:p>
            <a:r>
              <a:rPr lang="en-US"/>
              <a:t>Chèn ảnh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038600" y="1162050"/>
            <a:ext cx="0" cy="4753154"/>
          </a:xfrm>
          <a:prstGeom prst="line">
            <a:avLst/>
          </a:prstGeom>
          <a:ln w="57150" cap="rnd">
            <a:solidFill>
              <a:srgbClr val="00AFEF">
                <a:alpha val="25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8086459" y="1162050"/>
            <a:ext cx="0" cy="4753154"/>
          </a:xfrm>
          <a:prstGeom prst="line">
            <a:avLst/>
          </a:prstGeom>
          <a:ln w="57150" cap="rnd">
            <a:solidFill>
              <a:srgbClr val="00AFEF">
                <a:alpha val="25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4378402" y="1162050"/>
            <a:ext cx="3368256" cy="19494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kern="1200" baseline="0" dirty="0">
                <a:solidFill>
                  <a:schemeClr val="tx1"/>
                </a:solidFill>
                <a:latin typeface="Readex Pro" pitchFamily="2" charset="-78"/>
                <a:ea typeface="+mn-ea"/>
                <a:cs typeface="Readex Pro" pitchFamily="2" charset="-78"/>
              </a:defRPr>
            </a:lvl1pPr>
          </a:lstStyle>
          <a:p>
            <a:r>
              <a:rPr lang="en-US"/>
              <a:t>Chèn ảnh</a:t>
            </a:r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8426261" y="1162050"/>
            <a:ext cx="3368256" cy="194945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lang="en-US" sz="2000" kern="1200" baseline="0">
                <a:solidFill>
                  <a:schemeClr val="tx1"/>
                </a:solidFill>
                <a:latin typeface="Readex Pro" pitchFamily="2" charset="-78"/>
                <a:ea typeface="+mn-ea"/>
                <a:cs typeface="Readex Pro" pitchFamily="2" charset="-78"/>
              </a:defRPr>
            </a:lvl1pPr>
          </a:lstStyle>
          <a:p>
            <a:r>
              <a:rPr lang="en-US"/>
              <a:t>Chèn ảnh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329912" y="3302000"/>
            <a:ext cx="3367088" cy="26130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Readex Pro" pitchFamily="2" charset="-78"/>
                <a:cs typeface="Readex Pro" pitchFamily="2" charset="-78"/>
              </a:defRPr>
            </a:lvl1pPr>
            <a:lvl2pPr marL="457200" indent="0">
              <a:lnSpc>
                <a:spcPct val="100000"/>
              </a:lnSpc>
              <a:buNone/>
              <a:defRPr sz="1600">
                <a:latin typeface="Readex Pro" pitchFamily="2" charset="-78"/>
                <a:cs typeface="Readex Pro" pitchFamily="2" charset="-78"/>
              </a:defRPr>
            </a:lvl2pPr>
            <a:lvl3pPr marL="914400" indent="0">
              <a:lnSpc>
                <a:spcPct val="100000"/>
              </a:lnSpc>
              <a:buNone/>
              <a:defRPr sz="1400">
                <a:latin typeface="Readex Pro" pitchFamily="2" charset="-78"/>
                <a:cs typeface="Readex Pro" pitchFamily="2" charset="-78"/>
              </a:defRPr>
            </a:lvl3pPr>
            <a:lvl4pPr marL="1371600" indent="0">
              <a:lnSpc>
                <a:spcPct val="100000"/>
              </a:lnSpc>
              <a:buNone/>
              <a:defRPr sz="1200">
                <a:latin typeface="Readex Pro" pitchFamily="2" charset="-78"/>
                <a:cs typeface="Readex Pro" pitchFamily="2" charset="-78"/>
              </a:defRPr>
            </a:lvl4pPr>
            <a:lvl5pPr marL="1828800" indent="0">
              <a:lnSpc>
                <a:spcPct val="100000"/>
              </a:lnSpc>
              <a:buNone/>
              <a:defRPr sz="120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6" hasCustomPrompt="1"/>
          </p:nvPr>
        </p:nvSpPr>
        <p:spPr>
          <a:xfrm>
            <a:off x="4378402" y="3302000"/>
            <a:ext cx="3367088" cy="261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1600">
                <a:latin typeface="Readex Pro" pitchFamily="2" charset="-78"/>
                <a:cs typeface="Readex Pro" pitchFamily="2" charset="-78"/>
              </a:defRPr>
            </a:lvl2pPr>
            <a:lvl3pPr marL="914400" indent="0">
              <a:buNone/>
              <a:defRPr sz="1400">
                <a:latin typeface="Readex Pro" pitchFamily="2" charset="-78"/>
                <a:cs typeface="Readex Pro" pitchFamily="2" charset="-78"/>
              </a:defRPr>
            </a:lvl3pPr>
            <a:lvl4pPr marL="1371600" indent="0">
              <a:buNone/>
              <a:defRPr sz="1200">
                <a:latin typeface="Readex Pro" pitchFamily="2" charset="-78"/>
                <a:cs typeface="Readex Pro" pitchFamily="2" charset="-78"/>
              </a:defRPr>
            </a:lvl4pPr>
            <a:lvl5pPr marL="1828800" indent="0">
              <a:buNone/>
              <a:defRPr sz="120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8426260" y="3302000"/>
            <a:ext cx="3367088" cy="261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1600">
                <a:latin typeface="Readex Pro" pitchFamily="2" charset="-78"/>
                <a:cs typeface="Readex Pro" pitchFamily="2" charset="-78"/>
              </a:defRPr>
            </a:lvl2pPr>
            <a:lvl3pPr marL="914400" indent="0">
              <a:buNone/>
              <a:defRPr sz="1400">
                <a:latin typeface="Readex Pro" pitchFamily="2" charset="-78"/>
                <a:cs typeface="Readex Pro" pitchFamily="2" charset="-78"/>
              </a:defRPr>
            </a:lvl3pPr>
            <a:lvl4pPr marL="1371600" indent="0">
              <a:buNone/>
              <a:defRPr sz="1200">
                <a:latin typeface="Readex Pro" pitchFamily="2" charset="-78"/>
                <a:cs typeface="Readex Pro" pitchFamily="2" charset="-78"/>
              </a:defRPr>
            </a:lvl4pPr>
            <a:lvl5pPr marL="1828800" indent="0">
              <a:buNone/>
              <a:defRPr sz="120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sp>
        <p:nvSpPr>
          <p:cNvPr id="24" name="Rectangle 23"/>
          <p:cNvSpPr/>
          <p:nvPr userDrawn="1"/>
        </p:nvSpPr>
        <p:spPr>
          <a:xfrm flipH="1" flipV="1">
            <a:off x="329374" y="3126125"/>
            <a:ext cx="3364992" cy="7836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25" name="Rectangle 24"/>
          <p:cNvSpPr/>
          <p:nvPr userDrawn="1"/>
        </p:nvSpPr>
        <p:spPr>
          <a:xfrm flipH="1" flipV="1">
            <a:off x="4377232" y="3126125"/>
            <a:ext cx="3364992" cy="7836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26" name="Rectangle 25"/>
          <p:cNvSpPr/>
          <p:nvPr userDrawn="1"/>
        </p:nvSpPr>
        <p:spPr>
          <a:xfrm flipH="1" flipV="1">
            <a:off x="8425090" y="3126125"/>
            <a:ext cx="3364992" cy="7836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38" name="Date Placeholder 3">
            <a:extLst>
              <a:ext uri="{FF2B5EF4-FFF2-40B4-BE49-F238E27FC236}">
                <a16:creationId xmlns:a16="http://schemas.microsoft.com/office/drawing/2014/main" id="{0FBF1852-A72F-4D4A-8CB2-27BF6C5810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484" y="6548263"/>
            <a:ext cx="2381966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fld id="{D86B3AB3-BDCC-41BF-8781-963E853753C3}" type="datetime1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B54E5BDF-6A35-45A5-92C3-3C2E79859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263"/>
            <a:ext cx="411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375024F2-9176-4E75-9268-2D3433619682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C302E56E-8139-4E0A-A1F7-068F2B407EA5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4BED6C06-2B5C-46D5-BABB-B9A110123F98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B6F5553F-314E-4A0F-BCCF-D3E9A764C6A9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CE6882D-D492-4132-B670-7954660A692B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20E0578B-A7FF-42EC-8A15-02A767B8262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46" name="Block Arc 14">
            <a:extLst>
              <a:ext uri="{FF2B5EF4-FFF2-40B4-BE49-F238E27FC236}">
                <a16:creationId xmlns:a16="http://schemas.microsoft.com/office/drawing/2014/main" id="{22941E80-987A-4C91-9695-421E738F3455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B024917F-ADD6-4ADC-AC3F-5AE7CF7718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851FF3-BB5B-437C-89CD-02EDE629CD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9908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9"/>
          <p:cNvSpPr>
            <a:spLocks noGrp="1"/>
          </p:cNvSpPr>
          <p:nvPr>
            <p:ph sz="quarter" idx="12" hasCustomPrompt="1"/>
          </p:nvPr>
        </p:nvSpPr>
        <p:spPr>
          <a:xfrm rot="5400000">
            <a:off x="4113213" y="-1449386"/>
            <a:ext cx="3965573" cy="1051560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2000" b="0" i="0">
                <a:latin typeface="Readex Pro" pitchFamily="2" charset="-78"/>
                <a:cs typeface="Readex Pro" pitchFamily="2" charset="-78"/>
              </a:defRPr>
            </a:lvl2pPr>
            <a:lvl3pPr marL="914400" indent="0">
              <a:buNone/>
              <a:defRPr sz="1800" b="0" i="0">
                <a:latin typeface="Readex Pro" pitchFamily="2" charset="-78"/>
                <a:cs typeface="Readex Pro" pitchFamily="2" charset="-78"/>
              </a:defRPr>
            </a:lvl3pPr>
            <a:lvl4pPr marL="13716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4pPr>
            <a:lvl5pPr marL="18288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93886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1" baseline="0" dirty="0">
                <a:solidFill>
                  <a:srgbClr val="1F5CA9"/>
                </a:solidFill>
                <a:latin typeface="K2D" panose="00000500000000000000" pitchFamily="2" charset="-34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Tiêu đề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6" y="688507"/>
            <a:ext cx="292100" cy="2921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2C95C942-DED2-426E-BA5D-B45F657401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484" y="6548263"/>
            <a:ext cx="2381966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fld id="{D86B3AB3-BDCC-41BF-8781-963E853753C3}" type="datetime1">
              <a:rPr lang="en-US" smtClean="0"/>
              <a:pPr/>
              <a:t>10/22/2024</a:t>
            </a:fld>
            <a:endParaRPr lang="en-US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B7D590F1-C9D7-4AF7-A52F-CF05B795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263"/>
            <a:ext cx="411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449AB10E-6FCD-44D1-AE8F-5E67A7797A52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176D547-D100-4334-9A6F-51B54C5E6864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3A6EE915-61C1-4408-BA63-7C8A1C402A56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B64E0056-26CC-487C-8A9A-DC8668255F85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74D4BA-9BE0-4188-90A7-7764F8077373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F2EFEEB-D972-4A06-87AA-7B4FC93B5C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27" name="Block Arc 14">
            <a:extLst>
              <a:ext uri="{FF2B5EF4-FFF2-40B4-BE49-F238E27FC236}">
                <a16:creationId xmlns:a16="http://schemas.microsoft.com/office/drawing/2014/main" id="{2AC0DFEF-C4EF-49F5-9553-FBE4465A8791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DD56E8D0-675B-418D-9BA3-8EF120CFE74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6BB81732-C22C-40F0-8E94-58EA94F26C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15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 lang="en-US" sz="3200" b="1" kern="1200" smtClean="0">
                <a:solidFill>
                  <a:srgbClr val="1F5CA9"/>
                </a:solidFill>
                <a:latin typeface="K2D" panose="00000500000000000000" pitchFamily="2" charset="-34"/>
                <a:ea typeface="+mn-ea"/>
                <a:cs typeface="+mn-cs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13" name="Content Placeholder 9"/>
          <p:cNvSpPr>
            <a:spLocks noGrp="1"/>
          </p:cNvSpPr>
          <p:nvPr>
            <p:ph sz="quarter" idx="12" hasCustomPrompt="1"/>
          </p:nvPr>
        </p:nvSpPr>
        <p:spPr>
          <a:xfrm rot="5400000">
            <a:off x="1875631" y="-672303"/>
            <a:ext cx="5811837" cy="7886700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2000" b="0" i="0">
                <a:latin typeface="Readex Pro" pitchFamily="2" charset="-78"/>
                <a:cs typeface="Readex Pro" pitchFamily="2" charset="-78"/>
              </a:defRPr>
            </a:lvl2pPr>
            <a:lvl3pPr marL="914400" indent="0">
              <a:buNone/>
              <a:defRPr sz="1800" b="0" i="0">
                <a:latin typeface="Readex Pro" pitchFamily="2" charset="-78"/>
                <a:cs typeface="Readex Pro" pitchFamily="2" charset="-78"/>
              </a:defRPr>
            </a:lvl3pPr>
            <a:lvl4pPr marL="13716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4pPr>
            <a:lvl5pPr marL="18288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981" y="51983"/>
            <a:ext cx="292100" cy="292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09078898-0C96-439E-B126-CD06D2D031C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484" y="6548263"/>
            <a:ext cx="2381966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fld id="{D86B3AB3-BDCC-41BF-8781-963E853753C3}" type="datetime1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44F7CA66-F1E3-46B8-9D3D-881E5181D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263"/>
            <a:ext cx="411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28BF8AE2-60CF-4845-A822-589F1C1E8625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F56341F-4988-4E84-99DF-D8F62959993B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34" name="Slide Number Placeholder 5">
            <a:extLst>
              <a:ext uri="{FF2B5EF4-FFF2-40B4-BE49-F238E27FC236}">
                <a16:creationId xmlns:a16="http://schemas.microsoft.com/office/drawing/2014/main" id="{986A2C7B-DD80-4CD0-983A-04B2E54A227F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1C1CA4AD-48C8-4EB6-8EFD-33BA06CB61BA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BB2A140-C609-42BB-B062-90C079B14894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BF7C8103-5525-4D2A-93D2-39D45E5599C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38" name="Block Arc 14">
            <a:extLst>
              <a:ext uri="{FF2B5EF4-FFF2-40B4-BE49-F238E27FC236}">
                <a16:creationId xmlns:a16="http://schemas.microsoft.com/office/drawing/2014/main" id="{53AD056D-5BC9-4FD9-8AA6-EEB5C3EF150B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1805858F-5613-44E2-902C-5C7FF61FDD0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FADAD01-5325-45F8-AED3-D76D282C0C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589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 P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1443567" y="1773238"/>
            <a:ext cx="10029565" cy="1655762"/>
          </a:xfrm>
        </p:spPr>
        <p:txBody>
          <a:bodyPr anchor="b" anchorCtr="0">
            <a:noAutofit/>
          </a:bodyPr>
          <a:lstStyle>
            <a:lvl1pPr algn="l">
              <a:defRPr sz="4000" b="1" baseline="0">
                <a:solidFill>
                  <a:srgbClr val="1F5CA9"/>
                </a:solidFill>
                <a:latin typeface="K2D" panose="00000500000000000000" pitchFamily="2" charset="-34"/>
              </a:defRPr>
            </a:lvl1pPr>
          </a:lstStyle>
          <a:p>
            <a:r>
              <a:rPr lang="en-US"/>
              <a:t>Tiêu đề chính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1443566" y="3428999"/>
            <a:ext cx="10029565" cy="796491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 baseline="0">
                <a:solidFill>
                  <a:srgbClr val="00AFEF"/>
                </a:solidFill>
                <a:latin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Tiêu đề phụ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6" y="2942152"/>
            <a:ext cx="292100" cy="2921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23CFF9A2-77A5-DDEE-8CD5-81FBB071FF69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6F97B9-1D92-F527-C77C-03A8413842FA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461B76C-9BE8-353C-CE4F-D68CC621DEA4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37" name="Slide Number Placeholder 5">
            <a:extLst>
              <a:ext uri="{FF2B5EF4-FFF2-40B4-BE49-F238E27FC236}">
                <a16:creationId xmlns:a16="http://schemas.microsoft.com/office/drawing/2014/main" id="{7176399B-EAEB-4132-8B2A-E9E610A0E19A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7A98522-D0E4-4C96-B8C2-336CC8DFDD24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7A8B6A7-A96A-4AB9-8B88-84B606BC35C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42" name="Block Arc 14">
            <a:extLst>
              <a:ext uri="{FF2B5EF4-FFF2-40B4-BE49-F238E27FC236}">
                <a16:creationId xmlns:a16="http://schemas.microsoft.com/office/drawing/2014/main" id="{9C4159D9-CE08-419B-980E-FDBF8B87BB4E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43" name="Graphic 42">
            <a:extLst>
              <a:ext uri="{FF2B5EF4-FFF2-40B4-BE49-F238E27FC236}">
                <a16:creationId xmlns:a16="http://schemas.microsoft.com/office/drawing/2014/main" id="{275E9BBE-7883-47BD-82B7-27B1D618C6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EDE8F2C-DEBF-4070-B00F-54949B7061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492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25583"/>
            <a:ext cx="10515600" cy="978408"/>
          </a:xfrm>
        </p:spPr>
        <p:txBody>
          <a:bodyPr/>
          <a:lstStyle>
            <a:lvl1pPr>
              <a:defRPr lang="en-US" sz="3200" b="1" kern="1200" baseline="0" smtClean="0">
                <a:solidFill>
                  <a:srgbClr val="1F5CA9"/>
                </a:solidFill>
                <a:latin typeface="K2D" panose="00000500000000000000" pitchFamily="2" charset="-34"/>
                <a:ea typeface="+mn-ea"/>
                <a:cs typeface="+mn-cs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F628E4E-7D92-2696-C967-238AE8D1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24" y="1727802"/>
            <a:ext cx="3453753" cy="340239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6" y="656757"/>
            <a:ext cx="292100" cy="2921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DF6B8A74-A85E-45F7-BB0B-C84173C779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484" y="6548263"/>
            <a:ext cx="2381966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fld id="{D86B3AB3-BDCC-41BF-8781-963E853753C3}" type="datetime1">
              <a:rPr lang="en-US" smtClean="0"/>
              <a:pPr/>
              <a:t>10/22/2024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C7BE9038-965E-4143-BE57-899C5C1EE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263"/>
            <a:ext cx="411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F2D4320D-755A-4618-B09A-0EF934084A52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06BC8DD-7C79-48D4-AD19-748688411832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603D3390-235B-4762-9DC3-D3A24CE6B1D2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877BBFF2-6655-4363-846A-BECD5B8600B9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D1F5CC7-6FAD-4DCD-BFAA-4046A3F6091A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AF99EF0-EF47-4793-A35D-ADE46410F1A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27" name="Block Arc 14">
            <a:extLst>
              <a:ext uri="{FF2B5EF4-FFF2-40B4-BE49-F238E27FC236}">
                <a16:creationId xmlns:a16="http://schemas.microsoft.com/office/drawing/2014/main" id="{19CD42EB-E609-473C-AE96-37C2D97F37CD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E92B77AE-1313-4D04-90A7-E5007B9261C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5B6A478-00CE-4D2A-9DE3-0CC1F7B648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759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06E44892-F200-4281-84B0-DB6B34AFAD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484" y="6548263"/>
            <a:ext cx="2381966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fld id="{D86B3AB3-BDCC-41BF-8781-963E853753C3}" type="datetime1">
              <a:rPr lang="en-US" smtClean="0"/>
              <a:pPr/>
              <a:t>10/22/2024</a:t>
            </a:fld>
            <a:endParaRPr lang="en-US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CF5AD52A-DB64-49C6-A4C3-93985F8EE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263"/>
            <a:ext cx="411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E35916C8-4DB7-4DDF-BD8E-15BC2BD35036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A1FC538-6C44-406B-9EEA-26D57CE5C2C0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6C1BD705-82D6-4FE3-B98B-F4293D8649D4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36F4BC2C-09F9-4975-887D-D8A657F2B280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491B7EE-DD21-4489-874E-384962AD3C4E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11D25833-DD3B-4560-9DE9-EFF8FFC67F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25" name="Block Arc 14">
            <a:extLst>
              <a:ext uri="{FF2B5EF4-FFF2-40B4-BE49-F238E27FC236}">
                <a16:creationId xmlns:a16="http://schemas.microsoft.com/office/drawing/2014/main" id="{A2533E4E-6A1C-47B9-815F-E9298D0C6FDB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846AB5BC-DF11-4855-9E4C-780F8885831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2F13811-0194-4033-A44E-6C80FFC4BF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3304D8B-7902-437A-B72D-7E8EDA98E5A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23" y="1742120"/>
            <a:ext cx="3453753" cy="340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690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9Slide.vn 1">
            <a:extLst>
              <a:ext uri="{FF2B5EF4-FFF2-40B4-BE49-F238E27FC236}">
                <a16:creationId xmlns:a16="http://schemas.microsoft.com/office/drawing/2014/main" id="{2946107B-86B5-4108-B9D9-FBE88B6AF6A9}"/>
              </a:ext>
            </a:extLst>
          </p:cNvPr>
          <p:cNvGrpSpPr/>
          <p:nvPr userDrawn="1"/>
        </p:nvGrpSpPr>
        <p:grpSpPr>
          <a:xfrm>
            <a:off x="2262706" y="1080007"/>
            <a:ext cx="7666588" cy="4425443"/>
            <a:chOff x="2738438" y="30163"/>
            <a:chExt cx="11828463" cy="6827838"/>
          </a:xfrm>
        </p:grpSpPr>
        <p:sp>
          <p:nvSpPr>
            <p:cNvPr id="17" name="9Slide.vn 2">
              <a:extLst>
                <a:ext uri="{FF2B5EF4-FFF2-40B4-BE49-F238E27FC236}">
                  <a16:creationId xmlns:a16="http://schemas.microsoft.com/office/drawing/2014/main" id="{4C6E1B3E-70F8-4E17-8666-2C90A7910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30163"/>
              <a:ext cx="9663113" cy="6823075"/>
            </a:xfrm>
            <a:custGeom>
              <a:avLst/>
              <a:gdLst>
                <a:gd name="T0" fmla="*/ 201 w 6087"/>
                <a:gd name="T1" fmla="*/ 4298 h 4298"/>
                <a:gd name="T2" fmla="*/ 181 w 6087"/>
                <a:gd name="T3" fmla="*/ 4298 h 4298"/>
                <a:gd name="T4" fmla="*/ 141 w 6087"/>
                <a:gd name="T5" fmla="*/ 4289 h 4298"/>
                <a:gd name="T6" fmla="*/ 106 w 6087"/>
                <a:gd name="T7" fmla="*/ 4274 h 4298"/>
                <a:gd name="T8" fmla="*/ 74 w 6087"/>
                <a:gd name="T9" fmla="*/ 4252 h 4298"/>
                <a:gd name="T10" fmla="*/ 47 w 6087"/>
                <a:gd name="T11" fmla="*/ 4225 h 4298"/>
                <a:gd name="T12" fmla="*/ 25 w 6087"/>
                <a:gd name="T13" fmla="*/ 4193 h 4298"/>
                <a:gd name="T14" fmla="*/ 10 w 6087"/>
                <a:gd name="T15" fmla="*/ 4158 h 4298"/>
                <a:gd name="T16" fmla="*/ 1 w 6087"/>
                <a:gd name="T17" fmla="*/ 4118 h 4298"/>
                <a:gd name="T18" fmla="*/ 0 w 6087"/>
                <a:gd name="T19" fmla="*/ 201 h 4298"/>
                <a:gd name="T20" fmla="*/ 1 w 6087"/>
                <a:gd name="T21" fmla="*/ 181 h 4298"/>
                <a:gd name="T22" fmla="*/ 10 w 6087"/>
                <a:gd name="T23" fmla="*/ 141 h 4298"/>
                <a:gd name="T24" fmla="*/ 25 w 6087"/>
                <a:gd name="T25" fmla="*/ 105 h 4298"/>
                <a:gd name="T26" fmla="*/ 47 w 6087"/>
                <a:gd name="T27" fmla="*/ 74 h 4298"/>
                <a:gd name="T28" fmla="*/ 74 w 6087"/>
                <a:gd name="T29" fmla="*/ 47 h 4298"/>
                <a:gd name="T30" fmla="*/ 106 w 6087"/>
                <a:gd name="T31" fmla="*/ 25 h 4298"/>
                <a:gd name="T32" fmla="*/ 141 w 6087"/>
                <a:gd name="T33" fmla="*/ 10 h 4298"/>
                <a:gd name="T34" fmla="*/ 181 w 6087"/>
                <a:gd name="T35" fmla="*/ 1 h 4298"/>
                <a:gd name="T36" fmla="*/ 5887 w 6087"/>
                <a:gd name="T37" fmla="*/ 0 h 4298"/>
                <a:gd name="T38" fmla="*/ 5907 w 6087"/>
                <a:gd name="T39" fmla="*/ 1 h 4298"/>
                <a:gd name="T40" fmla="*/ 5946 w 6087"/>
                <a:gd name="T41" fmla="*/ 10 h 4298"/>
                <a:gd name="T42" fmla="*/ 5983 w 6087"/>
                <a:gd name="T43" fmla="*/ 25 h 4298"/>
                <a:gd name="T44" fmla="*/ 6015 w 6087"/>
                <a:gd name="T45" fmla="*/ 47 h 4298"/>
                <a:gd name="T46" fmla="*/ 6042 w 6087"/>
                <a:gd name="T47" fmla="*/ 74 h 4298"/>
                <a:gd name="T48" fmla="*/ 6064 w 6087"/>
                <a:gd name="T49" fmla="*/ 105 h 4298"/>
                <a:gd name="T50" fmla="*/ 6079 w 6087"/>
                <a:gd name="T51" fmla="*/ 141 h 4298"/>
                <a:gd name="T52" fmla="*/ 6087 w 6087"/>
                <a:gd name="T53" fmla="*/ 181 h 4298"/>
                <a:gd name="T54" fmla="*/ 6087 w 6087"/>
                <a:gd name="T55" fmla="*/ 4097 h 4298"/>
                <a:gd name="T56" fmla="*/ 6087 w 6087"/>
                <a:gd name="T57" fmla="*/ 4118 h 4298"/>
                <a:gd name="T58" fmla="*/ 6079 w 6087"/>
                <a:gd name="T59" fmla="*/ 4158 h 4298"/>
                <a:gd name="T60" fmla="*/ 6064 w 6087"/>
                <a:gd name="T61" fmla="*/ 4193 h 4298"/>
                <a:gd name="T62" fmla="*/ 6042 w 6087"/>
                <a:gd name="T63" fmla="*/ 4225 h 4298"/>
                <a:gd name="T64" fmla="*/ 6015 w 6087"/>
                <a:gd name="T65" fmla="*/ 4252 h 4298"/>
                <a:gd name="T66" fmla="*/ 5983 w 6087"/>
                <a:gd name="T67" fmla="*/ 4274 h 4298"/>
                <a:gd name="T68" fmla="*/ 5946 w 6087"/>
                <a:gd name="T69" fmla="*/ 4289 h 4298"/>
                <a:gd name="T70" fmla="*/ 5907 w 6087"/>
                <a:gd name="T71" fmla="*/ 4298 h 4298"/>
                <a:gd name="T72" fmla="*/ 5887 w 6087"/>
                <a:gd name="T73" fmla="*/ 4298 h 4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87" h="4298">
                  <a:moveTo>
                    <a:pt x="5887" y="4298"/>
                  </a:moveTo>
                  <a:lnTo>
                    <a:pt x="201" y="4298"/>
                  </a:lnTo>
                  <a:lnTo>
                    <a:pt x="201" y="4298"/>
                  </a:lnTo>
                  <a:lnTo>
                    <a:pt x="181" y="4298"/>
                  </a:lnTo>
                  <a:lnTo>
                    <a:pt x="161" y="4294"/>
                  </a:lnTo>
                  <a:lnTo>
                    <a:pt x="141" y="4289"/>
                  </a:lnTo>
                  <a:lnTo>
                    <a:pt x="122" y="4282"/>
                  </a:lnTo>
                  <a:lnTo>
                    <a:pt x="106" y="4274"/>
                  </a:lnTo>
                  <a:lnTo>
                    <a:pt x="89" y="4264"/>
                  </a:lnTo>
                  <a:lnTo>
                    <a:pt x="74" y="4252"/>
                  </a:lnTo>
                  <a:lnTo>
                    <a:pt x="58" y="4239"/>
                  </a:lnTo>
                  <a:lnTo>
                    <a:pt x="47" y="4225"/>
                  </a:lnTo>
                  <a:lnTo>
                    <a:pt x="35" y="4210"/>
                  </a:lnTo>
                  <a:lnTo>
                    <a:pt x="25" y="4193"/>
                  </a:lnTo>
                  <a:lnTo>
                    <a:pt x="16" y="4177"/>
                  </a:lnTo>
                  <a:lnTo>
                    <a:pt x="10" y="4158"/>
                  </a:lnTo>
                  <a:lnTo>
                    <a:pt x="5" y="4138"/>
                  </a:lnTo>
                  <a:lnTo>
                    <a:pt x="1" y="4118"/>
                  </a:lnTo>
                  <a:lnTo>
                    <a:pt x="0" y="409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1" y="181"/>
                  </a:lnTo>
                  <a:lnTo>
                    <a:pt x="5" y="161"/>
                  </a:lnTo>
                  <a:lnTo>
                    <a:pt x="10" y="141"/>
                  </a:lnTo>
                  <a:lnTo>
                    <a:pt x="16" y="122"/>
                  </a:lnTo>
                  <a:lnTo>
                    <a:pt x="25" y="105"/>
                  </a:lnTo>
                  <a:lnTo>
                    <a:pt x="35" y="89"/>
                  </a:lnTo>
                  <a:lnTo>
                    <a:pt x="47" y="74"/>
                  </a:lnTo>
                  <a:lnTo>
                    <a:pt x="58" y="58"/>
                  </a:lnTo>
                  <a:lnTo>
                    <a:pt x="74" y="47"/>
                  </a:lnTo>
                  <a:lnTo>
                    <a:pt x="89" y="35"/>
                  </a:lnTo>
                  <a:lnTo>
                    <a:pt x="106" y="25"/>
                  </a:lnTo>
                  <a:lnTo>
                    <a:pt x="122" y="16"/>
                  </a:lnTo>
                  <a:lnTo>
                    <a:pt x="141" y="10"/>
                  </a:lnTo>
                  <a:lnTo>
                    <a:pt x="161" y="5"/>
                  </a:lnTo>
                  <a:lnTo>
                    <a:pt x="181" y="1"/>
                  </a:lnTo>
                  <a:lnTo>
                    <a:pt x="201" y="0"/>
                  </a:lnTo>
                  <a:lnTo>
                    <a:pt x="5887" y="0"/>
                  </a:lnTo>
                  <a:lnTo>
                    <a:pt x="5887" y="0"/>
                  </a:lnTo>
                  <a:lnTo>
                    <a:pt x="5907" y="1"/>
                  </a:lnTo>
                  <a:lnTo>
                    <a:pt x="5927" y="5"/>
                  </a:lnTo>
                  <a:lnTo>
                    <a:pt x="5946" y="10"/>
                  </a:lnTo>
                  <a:lnTo>
                    <a:pt x="5964" y="16"/>
                  </a:lnTo>
                  <a:lnTo>
                    <a:pt x="5983" y="25"/>
                  </a:lnTo>
                  <a:lnTo>
                    <a:pt x="6000" y="35"/>
                  </a:lnTo>
                  <a:lnTo>
                    <a:pt x="6015" y="47"/>
                  </a:lnTo>
                  <a:lnTo>
                    <a:pt x="6028" y="58"/>
                  </a:lnTo>
                  <a:lnTo>
                    <a:pt x="6042" y="74"/>
                  </a:lnTo>
                  <a:lnTo>
                    <a:pt x="6054" y="89"/>
                  </a:lnTo>
                  <a:lnTo>
                    <a:pt x="6064" y="105"/>
                  </a:lnTo>
                  <a:lnTo>
                    <a:pt x="6072" y="122"/>
                  </a:lnTo>
                  <a:lnTo>
                    <a:pt x="6079" y="141"/>
                  </a:lnTo>
                  <a:lnTo>
                    <a:pt x="6084" y="161"/>
                  </a:lnTo>
                  <a:lnTo>
                    <a:pt x="6087" y="181"/>
                  </a:lnTo>
                  <a:lnTo>
                    <a:pt x="6087" y="201"/>
                  </a:lnTo>
                  <a:lnTo>
                    <a:pt x="6087" y="4097"/>
                  </a:lnTo>
                  <a:lnTo>
                    <a:pt x="6087" y="4097"/>
                  </a:lnTo>
                  <a:lnTo>
                    <a:pt x="6087" y="4118"/>
                  </a:lnTo>
                  <a:lnTo>
                    <a:pt x="6084" y="4138"/>
                  </a:lnTo>
                  <a:lnTo>
                    <a:pt x="6079" y="4158"/>
                  </a:lnTo>
                  <a:lnTo>
                    <a:pt x="6072" y="4177"/>
                  </a:lnTo>
                  <a:lnTo>
                    <a:pt x="6064" y="4193"/>
                  </a:lnTo>
                  <a:lnTo>
                    <a:pt x="6054" y="4210"/>
                  </a:lnTo>
                  <a:lnTo>
                    <a:pt x="6042" y="4225"/>
                  </a:lnTo>
                  <a:lnTo>
                    <a:pt x="6028" y="4239"/>
                  </a:lnTo>
                  <a:lnTo>
                    <a:pt x="6015" y="4252"/>
                  </a:lnTo>
                  <a:lnTo>
                    <a:pt x="6000" y="4264"/>
                  </a:lnTo>
                  <a:lnTo>
                    <a:pt x="5983" y="4274"/>
                  </a:lnTo>
                  <a:lnTo>
                    <a:pt x="5964" y="4282"/>
                  </a:lnTo>
                  <a:lnTo>
                    <a:pt x="5946" y="4289"/>
                  </a:lnTo>
                  <a:lnTo>
                    <a:pt x="5927" y="4294"/>
                  </a:lnTo>
                  <a:lnTo>
                    <a:pt x="5907" y="4298"/>
                  </a:lnTo>
                  <a:lnTo>
                    <a:pt x="5887" y="4298"/>
                  </a:lnTo>
                  <a:lnTo>
                    <a:pt x="5887" y="42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B2B4"/>
                </a:gs>
                <a:gs pos="100000">
                  <a:srgbClr val="DFE0E1"/>
                </a:gs>
              </a:gsLst>
              <a:lin ang="0" scaled="1"/>
              <a:tileRect/>
            </a:gradFill>
            <a:ln>
              <a:noFill/>
            </a:ln>
            <a:effectLst>
              <a:innerShdw blurRad="63500">
                <a:prstClr val="black">
                  <a:alpha val="4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18" name="9Slide.vn 3">
              <a:extLst>
                <a:ext uri="{FF2B5EF4-FFF2-40B4-BE49-F238E27FC236}">
                  <a16:creationId xmlns:a16="http://schemas.microsoft.com/office/drawing/2014/main" id="{1C3B9052-DF89-48DA-900D-596E0ADF2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563" y="74613"/>
              <a:ext cx="9574213" cy="6735763"/>
            </a:xfrm>
            <a:custGeom>
              <a:avLst/>
              <a:gdLst>
                <a:gd name="T0" fmla="*/ 173 w 6031"/>
                <a:gd name="T1" fmla="*/ 0 h 4243"/>
                <a:gd name="T2" fmla="*/ 155 w 6031"/>
                <a:gd name="T3" fmla="*/ 2 h 4243"/>
                <a:gd name="T4" fmla="*/ 121 w 6031"/>
                <a:gd name="T5" fmla="*/ 9 h 4243"/>
                <a:gd name="T6" fmla="*/ 91 w 6031"/>
                <a:gd name="T7" fmla="*/ 22 h 4243"/>
                <a:gd name="T8" fmla="*/ 64 w 6031"/>
                <a:gd name="T9" fmla="*/ 40 h 4243"/>
                <a:gd name="T10" fmla="*/ 41 w 6031"/>
                <a:gd name="T11" fmla="*/ 64 h 4243"/>
                <a:gd name="T12" fmla="*/ 22 w 6031"/>
                <a:gd name="T13" fmla="*/ 91 h 4243"/>
                <a:gd name="T14" fmla="*/ 9 w 6031"/>
                <a:gd name="T15" fmla="*/ 121 h 4243"/>
                <a:gd name="T16" fmla="*/ 2 w 6031"/>
                <a:gd name="T17" fmla="*/ 157 h 4243"/>
                <a:gd name="T18" fmla="*/ 0 w 6031"/>
                <a:gd name="T19" fmla="*/ 4069 h 4243"/>
                <a:gd name="T20" fmla="*/ 2 w 6031"/>
                <a:gd name="T21" fmla="*/ 4086 h 4243"/>
                <a:gd name="T22" fmla="*/ 9 w 6031"/>
                <a:gd name="T23" fmla="*/ 4120 h 4243"/>
                <a:gd name="T24" fmla="*/ 22 w 6031"/>
                <a:gd name="T25" fmla="*/ 4152 h 4243"/>
                <a:gd name="T26" fmla="*/ 41 w 6031"/>
                <a:gd name="T27" fmla="*/ 4179 h 4243"/>
                <a:gd name="T28" fmla="*/ 64 w 6031"/>
                <a:gd name="T29" fmla="*/ 4202 h 4243"/>
                <a:gd name="T30" fmla="*/ 91 w 6031"/>
                <a:gd name="T31" fmla="*/ 4221 h 4243"/>
                <a:gd name="T32" fmla="*/ 121 w 6031"/>
                <a:gd name="T33" fmla="*/ 4234 h 4243"/>
                <a:gd name="T34" fmla="*/ 155 w 6031"/>
                <a:gd name="T35" fmla="*/ 4241 h 4243"/>
                <a:gd name="T36" fmla="*/ 5859 w 6031"/>
                <a:gd name="T37" fmla="*/ 4243 h 4243"/>
                <a:gd name="T38" fmla="*/ 5876 w 6031"/>
                <a:gd name="T39" fmla="*/ 4241 h 4243"/>
                <a:gd name="T40" fmla="*/ 5910 w 6031"/>
                <a:gd name="T41" fmla="*/ 4234 h 4243"/>
                <a:gd name="T42" fmla="*/ 5941 w 6031"/>
                <a:gd name="T43" fmla="*/ 4221 h 4243"/>
                <a:gd name="T44" fmla="*/ 5968 w 6031"/>
                <a:gd name="T45" fmla="*/ 4202 h 4243"/>
                <a:gd name="T46" fmla="*/ 5992 w 6031"/>
                <a:gd name="T47" fmla="*/ 4179 h 4243"/>
                <a:gd name="T48" fmla="*/ 6010 w 6031"/>
                <a:gd name="T49" fmla="*/ 4152 h 4243"/>
                <a:gd name="T50" fmla="*/ 6024 w 6031"/>
                <a:gd name="T51" fmla="*/ 4120 h 4243"/>
                <a:gd name="T52" fmla="*/ 6031 w 6031"/>
                <a:gd name="T53" fmla="*/ 4086 h 4243"/>
                <a:gd name="T54" fmla="*/ 6031 w 6031"/>
                <a:gd name="T55" fmla="*/ 173 h 4243"/>
                <a:gd name="T56" fmla="*/ 6031 w 6031"/>
                <a:gd name="T57" fmla="*/ 157 h 4243"/>
                <a:gd name="T58" fmla="*/ 6024 w 6031"/>
                <a:gd name="T59" fmla="*/ 121 h 4243"/>
                <a:gd name="T60" fmla="*/ 6010 w 6031"/>
                <a:gd name="T61" fmla="*/ 91 h 4243"/>
                <a:gd name="T62" fmla="*/ 5992 w 6031"/>
                <a:gd name="T63" fmla="*/ 64 h 4243"/>
                <a:gd name="T64" fmla="*/ 5968 w 6031"/>
                <a:gd name="T65" fmla="*/ 40 h 4243"/>
                <a:gd name="T66" fmla="*/ 5941 w 6031"/>
                <a:gd name="T67" fmla="*/ 22 h 4243"/>
                <a:gd name="T68" fmla="*/ 5910 w 6031"/>
                <a:gd name="T69" fmla="*/ 9 h 4243"/>
                <a:gd name="T70" fmla="*/ 5876 w 6031"/>
                <a:gd name="T71" fmla="*/ 2 h 4243"/>
                <a:gd name="T72" fmla="*/ 5859 w 6031"/>
                <a:gd name="T73" fmla="*/ 0 h 4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31" h="4243">
                  <a:moveTo>
                    <a:pt x="5859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55" y="2"/>
                  </a:lnTo>
                  <a:lnTo>
                    <a:pt x="138" y="3"/>
                  </a:lnTo>
                  <a:lnTo>
                    <a:pt x="121" y="9"/>
                  </a:lnTo>
                  <a:lnTo>
                    <a:pt x="106" y="14"/>
                  </a:lnTo>
                  <a:lnTo>
                    <a:pt x="91" y="22"/>
                  </a:lnTo>
                  <a:lnTo>
                    <a:pt x="78" y="30"/>
                  </a:lnTo>
                  <a:lnTo>
                    <a:pt x="64" y="40"/>
                  </a:lnTo>
                  <a:lnTo>
                    <a:pt x="51" y="51"/>
                  </a:lnTo>
                  <a:lnTo>
                    <a:pt x="41" y="64"/>
                  </a:lnTo>
                  <a:lnTo>
                    <a:pt x="30" y="77"/>
                  </a:lnTo>
                  <a:lnTo>
                    <a:pt x="22" y="91"/>
                  </a:lnTo>
                  <a:lnTo>
                    <a:pt x="14" y="106"/>
                  </a:lnTo>
                  <a:lnTo>
                    <a:pt x="9" y="121"/>
                  </a:lnTo>
                  <a:lnTo>
                    <a:pt x="3" y="138"/>
                  </a:lnTo>
                  <a:lnTo>
                    <a:pt x="2" y="157"/>
                  </a:lnTo>
                  <a:lnTo>
                    <a:pt x="0" y="173"/>
                  </a:lnTo>
                  <a:lnTo>
                    <a:pt x="0" y="4069"/>
                  </a:lnTo>
                  <a:lnTo>
                    <a:pt x="0" y="4069"/>
                  </a:lnTo>
                  <a:lnTo>
                    <a:pt x="2" y="4086"/>
                  </a:lnTo>
                  <a:lnTo>
                    <a:pt x="3" y="4105"/>
                  </a:lnTo>
                  <a:lnTo>
                    <a:pt x="9" y="4120"/>
                  </a:lnTo>
                  <a:lnTo>
                    <a:pt x="14" y="4137"/>
                  </a:lnTo>
                  <a:lnTo>
                    <a:pt x="22" y="4152"/>
                  </a:lnTo>
                  <a:lnTo>
                    <a:pt x="30" y="4165"/>
                  </a:lnTo>
                  <a:lnTo>
                    <a:pt x="41" y="4179"/>
                  </a:lnTo>
                  <a:lnTo>
                    <a:pt x="51" y="4192"/>
                  </a:lnTo>
                  <a:lnTo>
                    <a:pt x="64" y="4202"/>
                  </a:lnTo>
                  <a:lnTo>
                    <a:pt x="78" y="4212"/>
                  </a:lnTo>
                  <a:lnTo>
                    <a:pt x="91" y="4221"/>
                  </a:lnTo>
                  <a:lnTo>
                    <a:pt x="106" y="4229"/>
                  </a:lnTo>
                  <a:lnTo>
                    <a:pt x="121" y="4234"/>
                  </a:lnTo>
                  <a:lnTo>
                    <a:pt x="138" y="4239"/>
                  </a:lnTo>
                  <a:lnTo>
                    <a:pt x="155" y="4241"/>
                  </a:lnTo>
                  <a:lnTo>
                    <a:pt x="173" y="4243"/>
                  </a:lnTo>
                  <a:lnTo>
                    <a:pt x="5859" y="4243"/>
                  </a:lnTo>
                  <a:lnTo>
                    <a:pt x="5859" y="4243"/>
                  </a:lnTo>
                  <a:lnTo>
                    <a:pt x="5876" y="4241"/>
                  </a:lnTo>
                  <a:lnTo>
                    <a:pt x="5893" y="4239"/>
                  </a:lnTo>
                  <a:lnTo>
                    <a:pt x="5910" y="4234"/>
                  </a:lnTo>
                  <a:lnTo>
                    <a:pt x="5926" y="4229"/>
                  </a:lnTo>
                  <a:lnTo>
                    <a:pt x="5941" y="4221"/>
                  </a:lnTo>
                  <a:lnTo>
                    <a:pt x="5955" y="4212"/>
                  </a:lnTo>
                  <a:lnTo>
                    <a:pt x="5968" y="4202"/>
                  </a:lnTo>
                  <a:lnTo>
                    <a:pt x="5980" y="4192"/>
                  </a:lnTo>
                  <a:lnTo>
                    <a:pt x="5992" y="4179"/>
                  </a:lnTo>
                  <a:lnTo>
                    <a:pt x="6002" y="4165"/>
                  </a:lnTo>
                  <a:lnTo>
                    <a:pt x="6010" y="4152"/>
                  </a:lnTo>
                  <a:lnTo>
                    <a:pt x="6017" y="4137"/>
                  </a:lnTo>
                  <a:lnTo>
                    <a:pt x="6024" y="4120"/>
                  </a:lnTo>
                  <a:lnTo>
                    <a:pt x="6027" y="4105"/>
                  </a:lnTo>
                  <a:lnTo>
                    <a:pt x="6031" y="4086"/>
                  </a:lnTo>
                  <a:lnTo>
                    <a:pt x="6031" y="4069"/>
                  </a:lnTo>
                  <a:lnTo>
                    <a:pt x="6031" y="173"/>
                  </a:lnTo>
                  <a:lnTo>
                    <a:pt x="6031" y="173"/>
                  </a:lnTo>
                  <a:lnTo>
                    <a:pt x="6031" y="157"/>
                  </a:lnTo>
                  <a:lnTo>
                    <a:pt x="6027" y="138"/>
                  </a:lnTo>
                  <a:lnTo>
                    <a:pt x="6024" y="121"/>
                  </a:lnTo>
                  <a:lnTo>
                    <a:pt x="6017" y="106"/>
                  </a:lnTo>
                  <a:lnTo>
                    <a:pt x="6010" y="91"/>
                  </a:lnTo>
                  <a:lnTo>
                    <a:pt x="6002" y="77"/>
                  </a:lnTo>
                  <a:lnTo>
                    <a:pt x="5992" y="64"/>
                  </a:lnTo>
                  <a:lnTo>
                    <a:pt x="5980" y="51"/>
                  </a:lnTo>
                  <a:lnTo>
                    <a:pt x="5968" y="40"/>
                  </a:lnTo>
                  <a:lnTo>
                    <a:pt x="5955" y="30"/>
                  </a:lnTo>
                  <a:lnTo>
                    <a:pt x="5941" y="22"/>
                  </a:lnTo>
                  <a:lnTo>
                    <a:pt x="5926" y="14"/>
                  </a:lnTo>
                  <a:lnTo>
                    <a:pt x="5910" y="9"/>
                  </a:lnTo>
                  <a:lnTo>
                    <a:pt x="5893" y="3"/>
                  </a:lnTo>
                  <a:lnTo>
                    <a:pt x="5876" y="2"/>
                  </a:lnTo>
                  <a:lnTo>
                    <a:pt x="5859" y="0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25400" algn="ctr" rotWithShape="0">
                <a:prstClr val="black">
                  <a:alpha val="6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19" name="9Slide.vn 4">
              <a:extLst>
                <a:ext uri="{FF2B5EF4-FFF2-40B4-BE49-F238E27FC236}">
                  <a16:creationId xmlns:a16="http://schemas.microsoft.com/office/drawing/2014/main" id="{838BE831-98C4-4DA1-B95C-84B293ECE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50" y="6342063"/>
              <a:ext cx="9520238" cy="441325"/>
            </a:xfrm>
            <a:custGeom>
              <a:avLst/>
              <a:gdLst>
                <a:gd name="T0" fmla="*/ 156 w 5997"/>
                <a:gd name="T1" fmla="*/ 278 h 278"/>
                <a:gd name="T2" fmla="*/ 5842 w 5997"/>
                <a:gd name="T3" fmla="*/ 278 h 278"/>
                <a:gd name="T4" fmla="*/ 5842 w 5997"/>
                <a:gd name="T5" fmla="*/ 278 h 278"/>
                <a:gd name="T6" fmla="*/ 5857 w 5997"/>
                <a:gd name="T7" fmla="*/ 276 h 278"/>
                <a:gd name="T8" fmla="*/ 5872 w 5997"/>
                <a:gd name="T9" fmla="*/ 275 h 278"/>
                <a:gd name="T10" fmla="*/ 5887 w 5997"/>
                <a:gd name="T11" fmla="*/ 269 h 278"/>
                <a:gd name="T12" fmla="*/ 5903 w 5997"/>
                <a:gd name="T13" fmla="*/ 264 h 278"/>
                <a:gd name="T14" fmla="*/ 5916 w 5997"/>
                <a:gd name="T15" fmla="*/ 258 h 278"/>
                <a:gd name="T16" fmla="*/ 5928 w 5997"/>
                <a:gd name="T17" fmla="*/ 251 h 278"/>
                <a:gd name="T18" fmla="*/ 5941 w 5997"/>
                <a:gd name="T19" fmla="*/ 241 h 278"/>
                <a:gd name="T20" fmla="*/ 5951 w 5997"/>
                <a:gd name="T21" fmla="*/ 231 h 278"/>
                <a:gd name="T22" fmla="*/ 5962 w 5997"/>
                <a:gd name="T23" fmla="*/ 221 h 278"/>
                <a:gd name="T24" fmla="*/ 5970 w 5997"/>
                <a:gd name="T25" fmla="*/ 209 h 278"/>
                <a:gd name="T26" fmla="*/ 5978 w 5997"/>
                <a:gd name="T27" fmla="*/ 195 h 278"/>
                <a:gd name="T28" fmla="*/ 5985 w 5997"/>
                <a:gd name="T29" fmla="*/ 182 h 278"/>
                <a:gd name="T30" fmla="*/ 5990 w 5997"/>
                <a:gd name="T31" fmla="*/ 167 h 278"/>
                <a:gd name="T32" fmla="*/ 5993 w 5997"/>
                <a:gd name="T33" fmla="*/ 153 h 278"/>
                <a:gd name="T34" fmla="*/ 5997 w 5997"/>
                <a:gd name="T35" fmla="*/ 137 h 278"/>
                <a:gd name="T36" fmla="*/ 5997 w 5997"/>
                <a:gd name="T37" fmla="*/ 121 h 278"/>
                <a:gd name="T38" fmla="*/ 5997 w 5997"/>
                <a:gd name="T39" fmla="*/ 0 h 278"/>
                <a:gd name="T40" fmla="*/ 0 w 5997"/>
                <a:gd name="T41" fmla="*/ 0 h 278"/>
                <a:gd name="T42" fmla="*/ 0 w 5997"/>
                <a:gd name="T43" fmla="*/ 121 h 278"/>
                <a:gd name="T44" fmla="*/ 0 w 5997"/>
                <a:gd name="T45" fmla="*/ 121 h 278"/>
                <a:gd name="T46" fmla="*/ 2 w 5997"/>
                <a:gd name="T47" fmla="*/ 137 h 278"/>
                <a:gd name="T48" fmla="*/ 3 w 5997"/>
                <a:gd name="T49" fmla="*/ 153 h 278"/>
                <a:gd name="T50" fmla="*/ 8 w 5997"/>
                <a:gd name="T51" fmla="*/ 167 h 278"/>
                <a:gd name="T52" fmla="*/ 13 w 5997"/>
                <a:gd name="T53" fmla="*/ 182 h 278"/>
                <a:gd name="T54" fmla="*/ 20 w 5997"/>
                <a:gd name="T55" fmla="*/ 195 h 278"/>
                <a:gd name="T56" fmla="*/ 27 w 5997"/>
                <a:gd name="T57" fmla="*/ 209 h 278"/>
                <a:gd name="T58" fmla="*/ 37 w 5997"/>
                <a:gd name="T59" fmla="*/ 221 h 278"/>
                <a:gd name="T60" fmla="*/ 47 w 5997"/>
                <a:gd name="T61" fmla="*/ 231 h 278"/>
                <a:gd name="T62" fmla="*/ 57 w 5997"/>
                <a:gd name="T63" fmla="*/ 241 h 278"/>
                <a:gd name="T64" fmla="*/ 69 w 5997"/>
                <a:gd name="T65" fmla="*/ 251 h 278"/>
                <a:gd name="T66" fmla="*/ 82 w 5997"/>
                <a:gd name="T67" fmla="*/ 258 h 278"/>
                <a:gd name="T68" fmla="*/ 96 w 5997"/>
                <a:gd name="T69" fmla="*/ 264 h 278"/>
                <a:gd name="T70" fmla="*/ 109 w 5997"/>
                <a:gd name="T71" fmla="*/ 269 h 278"/>
                <a:gd name="T72" fmla="*/ 124 w 5997"/>
                <a:gd name="T73" fmla="*/ 275 h 278"/>
                <a:gd name="T74" fmla="*/ 141 w 5997"/>
                <a:gd name="T75" fmla="*/ 276 h 278"/>
                <a:gd name="T76" fmla="*/ 156 w 5997"/>
                <a:gd name="T77" fmla="*/ 278 h 278"/>
                <a:gd name="T78" fmla="*/ 156 w 5997"/>
                <a:gd name="T7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97" h="278">
                  <a:moveTo>
                    <a:pt x="156" y="278"/>
                  </a:moveTo>
                  <a:lnTo>
                    <a:pt x="5842" y="278"/>
                  </a:lnTo>
                  <a:lnTo>
                    <a:pt x="5842" y="278"/>
                  </a:lnTo>
                  <a:lnTo>
                    <a:pt x="5857" y="276"/>
                  </a:lnTo>
                  <a:lnTo>
                    <a:pt x="5872" y="275"/>
                  </a:lnTo>
                  <a:lnTo>
                    <a:pt x="5887" y="269"/>
                  </a:lnTo>
                  <a:lnTo>
                    <a:pt x="5903" y="264"/>
                  </a:lnTo>
                  <a:lnTo>
                    <a:pt x="5916" y="258"/>
                  </a:lnTo>
                  <a:lnTo>
                    <a:pt x="5928" y="251"/>
                  </a:lnTo>
                  <a:lnTo>
                    <a:pt x="5941" y="241"/>
                  </a:lnTo>
                  <a:lnTo>
                    <a:pt x="5951" y="231"/>
                  </a:lnTo>
                  <a:lnTo>
                    <a:pt x="5962" y="221"/>
                  </a:lnTo>
                  <a:lnTo>
                    <a:pt x="5970" y="209"/>
                  </a:lnTo>
                  <a:lnTo>
                    <a:pt x="5978" y="195"/>
                  </a:lnTo>
                  <a:lnTo>
                    <a:pt x="5985" y="182"/>
                  </a:lnTo>
                  <a:lnTo>
                    <a:pt x="5990" y="167"/>
                  </a:lnTo>
                  <a:lnTo>
                    <a:pt x="5993" y="153"/>
                  </a:lnTo>
                  <a:lnTo>
                    <a:pt x="5997" y="137"/>
                  </a:lnTo>
                  <a:lnTo>
                    <a:pt x="5997" y="121"/>
                  </a:lnTo>
                  <a:lnTo>
                    <a:pt x="5997" y="0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2" y="137"/>
                  </a:lnTo>
                  <a:lnTo>
                    <a:pt x="3" y="153"/>
                  </a:lnTo>
                  <a:lnTo>
                    <a:pt x="8" y="167"/>
                  </a:lnTo>
                  <a:lnTo>
                    <a:pt x="13" y="182"/>
                  </a:lnTo>
                  <a:lnTo>
                    <a:pt x="20" y="195"/>
                  </a:lnTo>
                  <a:lnTo>
                    <a:pt x="27" y="209"/>
                  </a:lnTo>
                  <a:lnTo>
                    <a:pt x="37" y="221"/>
                  </a:lnTo>
                  <a:lnTo>
                    <a:pt x="47" y="231"/>
                  </a:lnTo>
                  <a:lnTo>
                    <a:pt x="57" y="241"/>
                  </a:lnTo>
                  <a:lnTo>
                    <a:pt x="69" y="251"/>
                  </a:lnTo>
                  <a:lnTo>
                    <a:pt x="82" y="258"/>
                  </a:lnTo>
                  <a:lnTo>
                    <a:pt x="96" y="264"/>
                  </a:lnTo>
                  <a:lnTo>
                    <a:pt x="109" y="269"/>
                  </a:lnTo>
                  <a:lnTo>
                    <a:pt x="124" y="275"/>
                  </a:lnTo>
                  <a:lnTo>
                    <a:pt x="141" y="276"/>
                  </a:lnTo>
                  <a:lnTo>
                    <a:pt x="156" y="278"/>
                  </a:lnTo>
                  <a:lnTo>
                    <a:pt x="156" y="278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20" name="9Slide.vn 5">
              <a:extLst>
                <a:ext uri="{FF2B5EF4-FFF2-40B4-BE49-F238E27FC236}">
                  <a16:creationId xmlns:a16="http://schemas.microsoft.com/office/drawing/2014/main" id="{9441EC7C-061E-4558-9FF8-E9B0DA0F8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288" y="533400"/>
              <a:ext cx="8897938" cy="5565775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21" name="9Slide.vn 6">
              <a:extLst>
                <a:ext uri="{FF2B5EF4-FFF2-40B4-BE49-F238E27FC236}">
                  <a16:creationId xmlns:a16="http://schemas.microsoft.com/office/drawing/2014/main" id="{F4AB6E09-791B-48E7-B2E0-4762432F7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6618288"/>
              <a:ext cx="11828463" cy="239713"/>
            </a:xfrm>
            <a:custGeom>
              <a:avLst/>
              <a:gdLst>
                <a:gd name="T0" fmla="*/ 7451 w 7451"/>
                <a:gd name="T1" fmla="*/ 0 h 151"/>
                <a:gd name="T2" fmla="*/ 4441 w 7451"/>
                <a:gd name="T3" fmla="*/ 1 h 151"/>
                <a:gd name="T4" fmla="*/ 4381 w 7451"/>
                <a:gd name="T5" fmla="*/ 35 h 151"/>
                <a:gd name="T6" fmla="*/ 3097 w 7451"/>
                <a:gd name="T7" fmla="*/ 35 h 151"/>
                <a:gd name="T8" fmla="*/ 3020 w 7451"/>
                <a:gd name="T9" fmla="*/ 1 h 151"/>
                <a:gd name="T10" fmla="*/ 0 w 7451"/>
                <a:gd name="T11" fmla="*/ 0 h 151"/>
                <a:gd name="T12" fmla="*/ 0 w 7451"/>
                <a:gd name="T13" fmla="*/ 35 h 151"/>
                <a:gd name="T14" fmla="*/ 0 w 7451"/>
                <a:gd name="T15" fmla="*/ 35 h 151"/>
                <a:gd name="T16" fmla="*/ 61 w 7451"/>
                <a:gd name="T17" fmla="*/ 53 h 151"/>
                <a:gd name="T18" fmla="*/ 98 w 7451"/>
                <a:gd name="T19" fmla="*/ 65 h 151"/>
                <a:gd name="T20" fmla="*/ 140 w 7451"/>
                <a:gd name="T21" fmla="*/ 75 h 151"/>
                <a:gd name="T22" fmla="*/ 140 w 7451"/>
                <a:gd name="T23" fmla="*/ 75 h 151"/>
                <a:gd name="T24" fmla="*/ 168 w 7451"/>
                <a:gd name="T25" fmla="*/ 82 h 151"/>
                <a:gd name="T26" fmla="*/ 216 w 7451"/>
                <a:gd name="T27" fmla="*/ 90 h 151"/>
                <a:gd name="T28" fmla="*/ 286 w 7451"/>
                <a:gd name="T29" fmla="*/ 102 h 151"/>
                <a:gd name="T30" fmla="*/ 384 w 7451"/>
                <a:gd name="T31" fmla="*/ 114 h 151"/>
                <a:gd name="T32" fmla="*/ 384 w 7451"/>
                <a:gd name="T33" fmla="*/ 114 h 151"/>
                <a:gd name="T34" fmla="*/ 438 w 7451"/>
                <a:gd name="T35" fmla="*/ 121 h 151"/>
                <a:gd name="T36" fmla="*/ 510 w 7451"/>
                <a:gd name="T37" fmla="*/ 127 h 151"/>
                <a:gd name="T38" fmla="*/ 601 w 7451"/>
                <a:gd name="T39" fmla="*/ 134 h 151"/>
                <a:gd name="T40" fmla="*/ 707 w 7451"/>
                <a:gd name="T41" fmla="*/ 141 h 151"/>
                <a:gd name="T42" fmla="*/ 707 w 7451"/>
                <a:gd name="T43" fmla="*/ 141 h 151"/>
                <a:gd name="T44" fmla="*/ 838 w 7451"/>
                <a:gd name="T45" fmla="*/ 146 h 151"/>
                <a:gd name="T46" fmla="*/ 924 w 7451"/>
                <a:gd name="T47" fmla="*/ 148 h 151"/>
                <a:gd name="T48" fmla="*/ 924 w 7451"/>
                <a:gd name="T49" fmla="*/ 148 h 151"/>
                <a:gd name="T50" fmla="*/ 1195 w 7451"/>
                <a:gd name="T51" fmla="*/ 149 h 151"/>
                <a:gd name="T52" fmla="*/ 1718 w 7451"/>
                <a:gd name="T53" fmla="*/ 151 h 151"/>
                <a:gd name="T54" fmla="*/ 3188 w 7451"/>
                <a:gd name="T55" fmla="*/ 151 h 151"/>
                <a:gd name="T56" fmla="*/ 5479 w 7451"/>
                <a:gd name="T57" fmla="*/ 149 h 151"/>
                <a:gd name="T58" fmla="*/ 5479 w 7451"/>
                <a:gd name="T59" fmla="*/ 149 h 151"/>
                <a:gd name="T60" fmla="*/ 5921 w 7451"/>
                <a:gd name="T61" fmla="*/ 151 h 151"/>
                <a:gd name="T62" fmla="*/ 6244 w 7451"/>
                <a:gd name="T63" fmla="*/ 151 h 151"/>
                <a:gd name="T64" fmla="*/ 6529 w 7451"/>
                <a:gd name="T65" fmla="*/ 148 h 151"/>
                <a:gd name="T66" fmla="*/ 6529 w 7451"/>
                <a:gd name="T67" fmla="*/ 148 h 151"/>
                <a:gd name="T68" fmla="*/ 6613 w 7451"/>
                <a:gd name="T69" fmla="*/ 146 h 151"/>
                <a:gd name="T70" fmla="*/ 6744 w 7451"/>
                <a:gd name="T71" fmla="*/ 141 h 151"/>
                <a:gd name="T72" fmla="*/ 6744 w 7451"/>
                <a:gd name="T73" fmla="*/ 141 h 151"/>
                <a:gd name="T74" fmla="*/ 6852 w 7451"/>
                <a:gd name="T75" fmla="*/ 134 h 151"/>
                <a:gd name="T76" fmla="*/ 6941 w 7451"/>
                <a:gd name="T77" fmla="*/ 127 h 151"/>
                <a:gd name="T78" fmla="*/ 7015 w 7451"/>
                <a:gd name="T79" fmla="*/ 121 h 151"/>
                <a:gd name="T80" fmla="*/ 7069 w 7451"/>
                <a:gd name="T81" fmla="*/ 114 h 151"/>
                <a:gd name="T82" fmla="*/ 7069 w 7451"/>
                <a:gd name="T83" fmla="*/ 114 h 151"/>
                <a:gd name="T84" fmla="*/ 7166 w 7451"/>
                <a:gd name="T85" fmla="*/ 102 h 151"/>
                <a:gd name="T86" fmla="*/ 7237 w 7451"/>
                <a:gd name="T87" fmla="*/ 90 h 151"/>
                <a:gd name="T88" fmla="*/ 7284 w 7451"/>
                <a:gd name="T89" fmla="*/ 82 h 151"/>
                <a:gd name="T90" fmla="*/ 7313 w 7451"/>
                <a:gd name="T91" fmla="*/ 75 h 151"/>
                <a:gd name="T92" fmla="*/ 7313 w 7451"/>
                <a:gd name="T93" fmla="*/ 75 h 151"/>
                <a:gd name="T94" fmla="*/ 7353 w 7451"/>
                <a:gd name="T95" fmla="*/ 65 h 151"/>
                <a:gd name="T96" fmla="*/ 7390 w 7451"/>
                <a:gd name="T97" fmla="*/ 53 h 151"/>
                <a:gd name="T98" fmla="*/ 7451 w 7451"/>
                <a:gd name="T99" fmla="*/ 35 h 151"/>
                <a:gd name="T100" fmla="*/ 7451 w 7451"/>
                <a:gd name="T10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451" h="151">
                  <a:moveTo>
                    <a:pt x="7451" y="0"/>
                  </a:moveTo>
                  <a:lnTo>
                    <a:pt x="4441" y="1"/>
                  </a:lnTo>
                  <a:lnTo>
                    <a:pt x="4381" y="35"/>
                  </a:lnTo>
                  <a:lnTo>
                    <a:pt x="3097" y="35"/>
                  </a:lnTo>
                  <a:lnTo>
                    <a:pt x="3020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61" y="53"/>
                  </a:lnTo>
                  <a:lnTo>
                    <a:pt x="98" y="65"/>
                  </a:lnTo>
                  <a:lnTo>
                    <a:pt x="140" y="75"/>
                  </a:lnTo>
                  <a:lnTo>
                    <a:pt x="140" y="75"/>
                  </a:lnTo>
                  <a:lnTo>
                    <a:pt x="168" y="82"/>
                  </a:lnTo>
                  <a:lnTo>
                    <a:pt x="216" y="90"/>
                  </a:lnTo>
                  <a:lnTo>
                    <a:pt x="286" y="102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438" y="121"/>
                  </a:lnTo>
                  <a:lnTo>
                    <a:pt x="510" y="127"/>
                  </a:lnTo>
                  <a:lnTo>
                    <a:pt x="601" y="134"/>
                  </a:lnTo>
                  <a:lnTo>
                    <a:pt x="707" y="141"/>
                  </a:lnTo>
                  <a:lnTo>
                    <a:pt x="707" y="141"/>
                  </a:lnTo>
                  <a:lnTo>
                    <a:pt x="838" y="146"/>
                  </a:lnTo>
                  <a:lnTo>
                    <a:pt x="924" y="148"/>
                  </a:lnTo>
                  <a:lnTo>
                    <a:pt x="924" y="148"/>
                  </a:lnTo>
                  <a:lnTo>
                    <a:pt x="1195" y="149"/>
                  </a:lnTo>
                  <a:lnTo>
                    <a:pt x="1718" y="151"/>
                  </a:lnTo>
                  <a:lnTo>
                    <a:pt x="3188" y="151"/>
                  </a:lnTo>
                  <a:lnTo>
                    <a:pt x="5479" y="149"/>
                  </a:lnTo>
                  <a:lnTo>
                    <a:pt x="5479" y="149"/>
                  </a:lnTo>
                  <a:lnTo>
                    <a:pt x="5921" y="151"/>
                  </a:lnTo>
                  <a:lnTo>
                    <a:pt x="6244" y="151"/>
                  </a:lnTo>
                  <a:lnTo>
                    <a:pt x="6529" y="148"/>
                  </a:lnTo>
                  <a:lnTo>
                    <a:pt x="6529" y="148"/>
                  </a:lnTo>
                  <a:lnTo>
                    <a:pt x="6613" y="146"/>
                  </a:lnTo>
                  <a:lnTo>
                    <a:pt x="6744" y="141"/>
                  </a:lnTo>
                  <a:lnTo>
                    <a:pt x="6744" y="141"/>
                  </a:lnTo>
                  <a:lnTo>
                    <a:pt x="6852" y="134"/>
                  </a:lnTo>
                  <a:lnTo>
                    <a:pt x="6941" y="127"/>
                  </a:lnTo>
                  <a:lnTo>
                    <a:pt x="7015" y="121"/>
                  </a:lnTo>
                  <a:lnTo>
                    <a:pt x="7069" y="114"/>
                  </a:lnTo>
                  <a:lnTo>
                    <a:pt x="7069" y="114"/>
                  </a:lnTo>
                  <a:lnTo>
                    <a:pt x="7166" y="102"/>
                  </a:lnTo>
                  <a:lnTo>
                    <a:pt x="7237" y="90"/>
                  </a:lnTo>
                  <a:lnTo>
                    <a:pt x="7284" y="82"/>
                  </a:lnTo>
                  <a:lnTo>
                    <a:pt x="7313" y="75"/>
                  </a:lnTo>
                  <a:lnTo>
                    <a:pt x="7313" y="75"/>
                  </a:lnTo>
                  <a:lnTo>
                    <a:pt x="7353" y="65"/>
                  </a:lnTo>
                  <a:lnTo>
                    <a:pt x="7390" y="53"/>
                  </a:lnTo>
                  <a:lnTo>
                    <a:pt x="7451" y="35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A5A6A8"/>
            </a:solidFill>
            <a:ln>
              <a:noFill/>
            </a:ln>
            <a:effectLst>
              <a:innerShdw blurRad="114300">
                <a:prstClr val="black">
                  <a:alpha val="7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22" name="9Slide.vn 7">
              <a:extLst>
                <a:ext uri="{FF2B5EF4-FFF2-40B4-BE49-F238E27FC236}">
                  <a16:creationId xmlns:a16="http://schemas.microsoft.com/office/drawing/2014/main" id="{FF3498DC-8213-4932-9704-8122CCB4C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6618288"/>
              <a:ext cx="11828463" cy="55563"/>
            </a:xfrm>
            <a:custGeom>
              <a:avLst/>
              <a:gdLst>
                <a:gd name="T0" fmla="*/ 7451 w 7451"/>
                <a:gd name="T1" fmla="*/ 35 h 35"/>
                <a:gd name="T2" fmla="*/ 0 w 7451"/>
                <a:gd name="T3" fmla="*/ 35 h 35"/>
                <a:gd name="T4" fmla="*/ 0 w 7451"/>
                <a:gd name="T5" fmla="*/ 0 h 35"/>
                <a:gd name="T6" fmla="*/ 3020 w 7451"/>
                <a:gd name="T7" fmla="*/ 0 h 35"/>
                <a:gd name="T8" fmla="*/ 3047 w 7451"/>
                <a:gd name="T9" fmla="*/ 18 h 35"/>
                <a:gd name="T10" fmla="*/ 4413 w 7451"/>
                <a:gd name="T11" fmla="*/ 18 h 35"/>
                <a:gd name="T12" fmla="*/ 4441 w 7451"/>
                <a:gd name="T13" fmla="*/ 0 h 35"/>
                <a:gd name="T14" fmla="*/ 7451 w 7451"/>
                <a:gd name="T15" fmla="*/ 0 h 35"/>
                <a:gd name="T16" fmla="*/ 7451 w 7451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51" h="35">
                  <a:moveTo>
                    <a:pt x="7451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3020" y="0"/>
                  </a:lnTo>
                  <a:lnTo>
                    <a:pt x="3047" y="18"/>
                  </a:lnTo>
                  <a:lnTo>
                    <a:pt x="4413" y="18"/>
                  </a:lnTo>
                  <a:lnTo>
                    <a:pt x="4441" y="0"/>
                  </a:lnTo>
                  <a:lnTo>
                    <a:pt x="7451" y="0"/>
                  </a:lnTo>
                  <a:lnTo>
                    <a:pt x="7451" y="35"/>
                  </a:lnTo>
                  <a:close/>
                </a:path>
              </a:pathLst>
            </a:custGeom>
            <a:gradFill>
              <a:gsLst>
                <a:gs pos="0">
                  <a:srgbClr val="96999A">
                    <a:lumMod val="70000"/>
                  </a:srgbClr>
                </a:gs>
                <a:gs pos="3000">
                  <a:srgbClr val="96999A"/>
                </a:gs>
                <a:gs pos="100000">
                  <a:srgbClr val="96999A">
                    <a:lumMod val="70000"/>
                  </a:srgbClr>
                </a:gs>
                <a:gs pos="97000">
                  <a:srgbClr val="96999A"/>
                </a:gs>
                <a:gs pos="91000">
                  <a:srgbClr val="DFE0E1"/>
                </a:gs>
                <a:gs pos="9000">
                  <a:srgbClr val="DFE0E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23" name="9Slide.vn 8">
              <a:extLst>
                <a:ext uri="{FF2B5EF4-FFF2-40B4-BE49-F238E27FC236}">
                  <a16:creationId xmlns:a16="http://schemas.microsoft.com/office/drawing/2014/main" id="{344E556A-A4C9-4D98-B474-D2B99294D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6619875"/>
              <a:ext cx="2255838" cy="90488"/>
            </a:xfrm>
            <a:custGeom>
              <a:avLst/>
              <a:gdLst>
                <a:gd name="T0" fmla="*/ 1389 w 1421"/>
                <a:gd name="T1" fmla="*/ 2 h 57"/>
                <a:gd name="T2" fmla="*/ 32 w 1421"/>
                <a:gd name="T3" fmla="*/ 2 h 57"/>
                <a:gd name="T4" fmla="*/ 32 w 1421"/>
                <a:gd name="T5" fmla="*/ 2 h 57"/>
                <a:gd name="T6" fmla="*/ 17 w 1421"/>
                <a:gd name="T7" fmla="*/ 2 h 57"/>
                <a:gd name="T8" fmla="*/ 0 w 1421"/>
                <a:gd name="T9" fmla="*/ 0 h 57"/>
                <a:gd name="T10" fmla="*/ 0 w 1421"/>
                <a:gd name="T11" fmla="*/ 34 h 57"/>
                <a:gd name="T12" fmla="*/ 0 w 1421"/>
                <a:gd name="T13" fmla="*/ 34 h 57"/>
                <a:gd name="T14" fmla="*/ 20 w 1421"/>
                <a:gd name="T15" fmla="*/ 44 h 57"/>
                <a:gd name="T16" fmla="*/ 42 w 1421"/>
                <a:gd name="T17" fmla="*/ 51 h 57"/>
                <a:gd name="T18" fmla="*/ 64 w 1421"/>
                <a:gd name="T19" fmla="*/ 56 h 57"/>
                <a:gd name="T20" fmla="*/ 85 w 1421"/>
                <a:gd name="T21" fmla="*/ 57 h 57"/>
                <a:gd name="T22" fmla="*/ 1337 w 1421"/>
                <a:gd name="T23" fmla="*/ 57 h 57"/>
                <a:gd name="T24" fmla="*/ 1337 w 1421"/>
                <a:gd name="T25" fmla="*/ 57 h 57"/>
                <a:gd name="T26" fmla="*/ 1359 w 1421"/>
                <a:gd name="T27" fmla="*/ 56 h 57"/>
                <a:gd name="T28" fmla="*/ 1381 w 1421"/>
                <a:gd name="T29" fmla="*/ 51 h 57"/>
                <a:gd name="T30" fmla="*/ 1401 w 1421"/>
                <a:gd name="T31" fmla="*/ 44 h 57"/>
                <a:gd name="T32" fmla="*/ 1421 w 1421"/>
                <a:gd name="T33" fmla="*/ 34 h 57"/>
                <a:gd name="T34" fmla="*/ 1421 w 1421"/>
                <a:gd name="T35" fmla="*/ 0 h 57"/>
                <a:gd name="T36" fmla="*/ 1421 w 1421"/>
                <a:gd name="T37" fmla="*/ 0 h 57"/>
                <a:gd name="T38" fmla="*/ 1406 w 1421"/>
                <a:gd name="T39" fmla="*/ 2 h 57"/>
                <a:gd name="T40" fmla="*/ 1389 w 1421"/>
                <a:gd name="T41" fmla="*/ 2 h 57"/>
                <a:gd name="T42" fmla="*/ 1389 w 1421"/>
                <a:gd name="T43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21" h="57">
                  <a:moveTo>
                    <a:pt x="1389" y="2"/>
                  </a:moveTo>
                  <a:lnTo>
                    <a:pt x="32" y="2"/>
                  </a:lnTo>
                  <a:lnTo>
                    <a:pt x="32" y="2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0" y="44"/>
                  </a:lnTo>
                  <a:lnTo>
                    <a:pt x="42" y="51"/>
                  </a:lnTo>
                  <a:lnTo>
                    <a:pt x="64" y="56"/>
                  </a:lnTo>
                  <a:lnTo>
                    <a:pt x="85" y="57"/>
                  </a:lnTo>
                  <a:lnTo>
                    <a:pt x="1337" y="57"/>
                  </a:lnTo>
                  <a:lnTo>
                    <a:pt x="1337" y="57"/>
                  </a:lnTo>
                  <a:lnTo>
                    <a:pt x="1359" y="56"/>
                  </a:lnTo>
                  <a:lnTo>
                    <a:pt x="1381" y="51"/>
                  </a:lnTo>
                  <a:lnTo>
                    <a:pt x="1401" y="44"/>
                  </a:lnTo>
                  <a:lnTo>
                    <a:pt x="1421" y="34"/>
                  </a:lnTo>
                  <a:lnTo>
                    <a:pt x="1421" y="0"/>
                  </a:lnTo>
                  <a:lnTo>
                    <a:pt x="1421" y="0"/>
                  </a:lnTo>
                  <a:lnTo>
                    <a:pt x="1406" y="2"/>
                  </a:lnTo>
                  <a:lnTo>
                    <a:pt x="1389" y="2"/>
                  </a:lnTo>
                  <a:lnTo>
                    <a:pt x="1389" y="2"/>
                  </a:lnTo>
                  <a:close/>
                </a:path>
              </a:pathLst>
            </a:custGeom>
            <a:gradFill>
              <a:gsLst>
                <a:gs pos="0">
                  <a:srgbClr val="96999A">
                    <a:lumMod val="70000"/>
                  </a:srgbClr>
                </a:gs>
                <a:gs pos="3000">
                  <a:srgbClr val="96999A"/>
                </a:gs>
                <a:gs pos="100000">
                  <a:srgbClr val="96999A">
                    <a:lumMod val="70000"/>
                  </a:srgbClr>
                </a:gs>
                <a:gs pos="97000">
                  <a:srgbClr val="96999A"/>
                </a:gs>
                <a:gs pos="91000">
                  <a:srgbClr val="DFE0E1">
                    <a:lumMod val="95000"/>
                  </a:srgbClr>
                </a:gs>
                <a:gs pos="9000">
                  <a:srgbClr val="DFE0E1">
                    <a:lumMod val="95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3219450" y="1400175"/>
            <a:ext cx="5762625" cy="360045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Thêm ảnh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24" name="Date Placeholder 3">
            <a:extLst>
              <a:ext uri="{FF2B5EF4-FFF2-40B4-BE49-F238E27FC236}">
                <a16:creationId xmlns:a16="http://schemas.microsoft.com/office/drawing/2014/main" id="{9FCB7690-4751-403C-B8E5-270E5281BD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484" y="6548263"/>
            <a:ext cx="2381966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fld id="{D86B3AB3-BDCC-41BF-8781-963E853753C3}" type="datetime1">
              <a:rPr lang="en-US" smtClean="0"/>
              <a:pPr/>
              <a:t>10/22/2024</a:t>
            </a:fld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8C48F21C-966C-4175-8FA7-45FEC74A3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263"/>
            <a:ext cx="411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A8F3DC2C-B0DB-45FD-9752-60E2914B295D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73C77AC0-A3CD-4131-A413-92AEC47CAD79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97DDF39A-E41F-4E8B-9748-FDF6F2BF020E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30" name="Slide Number Placeholder 5">
            <a:extLst>
              <a:ext uri="{FF2B5EF4-FFF2-40B4-BE49-F238E27FC236}">
                <a16:creationId xmlns:a16="http://schemas.microsoft.com/office/drawing/2014/main" id="{6B62CD1B-5C95-4DE2-A60F-13198C0D1DFB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A218609-6B01-4E9F-A7AC-1914E7965730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BB3CF42-CBE3-4004-AD06-2AF905E4A8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33" name="Block Arc 14">
            <a:extLst>
              <a:ext uri="{FF2B5EF4-FFF2-40B4-BE49-F238E27FC236}">
                <a16:creationId xmlns:a16="http://schemas.microsoft.com/office/drawing/2014/main" id="{4B7420E3-B797-41AF-98A5-195A74F45304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34" name="Graphic 33">
            <a:extLst>
              <a:ext uri="{FF2B5EF4-FFF2-40B4-BE49-F238E27FC236}">
                <a16:creationId xmlns:a16="http://schemas.microsoft.com/office/drawing/2014/main" id="{D69E0187-5570-495B-9495-D848BEB81D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AA030C2-8F66-4B8E-8A2F-D8C26D4EF4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5344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cboo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FDADA73C-32DA-6364-6627-ED34BFEF2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247" y="1727802"/>
            <a:ext cx="3453753" cy="3402396"/>
          </a:xfrm>
          <a:prstGeom prst="rect">
            <a:avLst/>
          </a:prstGeom>
        </p:spPr>
      </p:pic>
      <p:grpSp>
        <p:nvGrpSpPr>
          <p:cNvPr id="10" name="9Slide.vn 1">
            <a:extLst>
              <a:ext uri="{FF2B5EF4-FFF2-40B4-BE49-F238E27FC236}">
                <a16:creationId xmlns:a16="http://schemas.microsoft.com/office/drawing/2014/main" id="{2946107B-86B5-4108-B9D9-FBE88B6AF6A9}"/>
              </a:ext>
            </a:extLst>
          </p:cNvPr>
          <p:cNvGrpSpPr/>
          <p:nvPr userDrawn="1"/>
        </p:nvGrpSpPr>
        <p:grpSpPr>
          <a:xfrm>
            <a:off x="5868547" y="1080007"/>
            <a:ext cx="7666588" cy="4425443"/>
            <a:chOff x="2738438" y="30163"/>
            <a:chExt cx="11828463" cy="6827838"/>
          </a:xfrm>
        </p:grpSpPr>
        <p:sp>
          <p:nvSpPr>
            <p:cNvPr id="17" name="9Slide.vn 2">
              <a:extLst>
                <a:ext uri="{FF2B5EF4-FFF2-40B4-BE49-F238E27FC236}">
                  <a16:creationId xmlns:a16="http://schemas.microsoft.com/office/drawing/2014/main" id="{4C6E1B3E-70F8-4E17-8666-2C90A7910C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1113" y="30163"/>
              <a:ext cx="9663113" cy="6823075"/>
            </a:xfrm>
            <a:custGeom>
              <a:avLst/>
              <a:gdLst>
                <a:gd name="T0" fmla="*/ 201 w 6087"/>
                <a:gd name="T1" fmla="*/ 4298 h 4298"/>
                <a:gd name="T2" fmla="*/ 181 w 6087"/>
                <a:gd name="T3" fmla="*/ 4298 h 4298"/>
                <a:gd name="T4" fmla="*/ 141 w 6087"/>
                <a:gd name="T5" fmla="*/ 4289 h 4298"/>
                <a:gd name="T6" fmla="*/ 106 w 6087"/>
                <a:gd name="T7" fmla="*/ 4274 h 4298"/>
                <a:gd name="T8" fmla="*/ 74 w 6087"/>
                <a:gd name="T9" fmla="*/ 4252 h 4298"/>
                <a:gd name="T10" fmla="*/ 47 w 6087"/>
                <a:gd name="T11" fmla="*/ 4225 h 4298"/>
                <a:gd name="T12" fmla="*/ 25 w 6087"/>
                <a:gd name="T13" fmla="*/ 4193 h 4298"/>
                <a:gd name="T14" fmla="*/ 10 w 6087"/>
                <a:gd name="T15" fmla="*/ 4158 h 4298"/>
                <a:gd name="T16" fmla="*/ 1 w 6087"/>
                <a:gd name="T17" fmla="*/ 4118 h 4298"/>
                <a:gd name="T18" fmla="*/ 0 w 6087"/>
                <a:gd name="T19" fmla="*/ 201 h 4298"/>
                <a:gd name="T20" fmla="*/ 1 w 6087"/>
                <a:gd name="T21" fmla="*/ 181 h 4298"/>
                <a:gd name="T22" fmla="*/ 10 w 6087"/>
                <a:gd name="T23" fmla="*/ 141 h 4298"/>
                <a:gd name="T24" fmla="*/ 25 w 6087"/>
                <a:gd name="T25" fmla="*/ 105 h 4298"/>
                <a:gd name="T26" fmla="*/ 47 w 6087"/>
                <a:gd name="T27" fmla="*/ 74 h 4298"/>
                <a:gd name="T28" fmla="*/ 74 w 6087"/>
                <a:gd name="T29" fmla="*/ 47 h 4298"/>
                <a:gd name="T30" fmla="*/ 106 w 6087"/>
                <a:gd name="T31" fmla="*/ 25 h 4298"/>
                <a:gd name="T32" fmla="*/ 141 w 6087"/>
                <a:gd name="T33" fmla="*/ 10 h 4298"/>
                <a:gd name="T34" fmla="*/ 181 w 6087"/>
                <a:gd name="T35" fmla="*/ 1 h 4298"/>
                <a:gd name="T36" fmla="*/ 5887 w 6087"/>
                <a:gd name="T37" fmla="*/ 0 h 4298"/>
                <a:gd name="T38" fmla="*/ 5907 w 6087"/>
                <a:gd name="T39" fmla="*/ 1 h 4298"/>
                <a:gd name="T40" fmla="*/ 5946 w 6087"/>
                <a:gd name="T41" fmla="*/ 10 h 4298"/>
                <a:gd name="T42" fmla="*/ 5983 w 6087"/>
                <a:gd name="T43" fmla="*/ 25 h 4298"/>
                <a:gd name="T44" fmla="*/ 6015 w 6087"/>
                <a:gd name="T45" fmla="*/ 47 h 4298"/>
                <a:gd name="T46" fmla="*/ 6042 w 6087"/>
                <a:gd name="T47" fmla="*/ 74 h 4298"/>
                <a:gd name="T48" fmla="*/ 6064 w 6087"/>
                <a:gd name="T49" fmla="*/ 105 h 4298"/>
                <a:gd name="T50" fmla="*/ 6079 w 6087"/>
                <a:gd name="T51" fmla="*/ 141 h 4298"/>
                <a:gd name="T52" fmla="*/ 6087 w 6087"/>
                <a:gd name="T53" fmla="*/ 181 h 4298"/>
                <a:gd name="T54" fmla="*/ 6087 w 6087"/>
                <a:gd name="T55" fmla="*/ 4097 h 4298"/>
                <a:gd name="T56" fmla="*/ 6087 w 6087"/>
                <a:gd name="T57" fmla="*/ 4118 h 4298"/>
                <a:gd name="T58" fmla="*/ 6079 w 6087"/>
                <a:gd name="T59" fmla="*/ 4158 h 4298"/>
                <a:gd name="T60" fmla="*/ 6064 w 6087"/>
                <a:gd name="T61" fmla="*/ 4193 h 4298"/>
                <a:gd name="T62" fmla="*/ 6042 w 6087"/>
                <a:gd name="T63" fmla="*/ 4225 h 4298"/>
                <a:gd name="T64" fmla="*/ 6015 w 6087"/>
                <a:gd name="T65" fmla="*/ 4252 h 4298"/>
                <a:gd name="T66" fmla="*/ 5983 w 6087"/>
                <a:gd name="T67" fmla="*/ 4274 h 4298"/>
                <a:gd name="T68" fmla="*/ 5946 w 6087"/>
                <a:gd name="T69" fmla="*/ 4289 h 4298"/>
                <a:gd name="T70" fmla="*/ 5907 w 6087"/>
                <a:gd name="T71" fmla="*/ 4298 h 4298"/>
                <a:gd name="T72" fmla="*/ 5887 w 6087"/>
                <a:gd name="T73" fmla="*/ 4298 h 4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87" h="4298">
                  <a:moveTo>
                    <a:pt x="5887" y="4298"/>
                  </a:moveTo>
                  <a:lnTo>
                    <a:pt x="201" y="4298"/>
                  </a:lnTo>
                  <a:lnTo>
                    <a:pt x="201" y="4298"/>
                  </a:lnTo>
                  <a:lnTo>
                    <a:pt x="181" y="4298"/>
                  </a:lnTo>
                  <a:lnTo>
                    <a:pt x="161" y="4294"/>
                  </a:lnTo>
                  <a:lnTo>
                    <a:pt x="141" y="4289"/>
                  </a:lnTo>
                  <a:lnTo>
                    <a:pt x="122" y="4282"/>
                  </a:lnTo>
                  <a:lnTo>
                    <a:pt x="106" y="4274"/>
                  </a:lnTo>
                  <a:lnTo>
                    <a:pt x="89" y="4264"/>
                  </a:lnTo>
                  <a:lnTo>
                    <a:pt x="74" y="4252"/>
                  </a:lnTo>
                  <a:lnTo>
                    <a:pt x="58" y="4239"/>
                  </a:lnTo>
                  <a:lnTo>
                    <a:pt x="47" y="4225"/>
                  </a:lnTo>
                  <a:lnTo>
                    <a:pt x="35" y="4210"/>
                  </a:lnTo>
                  <a:lnTo>
                    <a:pt x="25" y="4193"/>
                  </a:lnTo>
                  <a:lnTo>
                    <a:pt x="16" y="4177"/>
                  </a:lnTo>
                  <a:lnTo>
                    <a:pt x="10" y="4158"/>
                  </a:lnTo>
                  <a:lnTo>
                    <a:pt x="5" y="4138"/>
                  </a:lnTo>
                  <a:lnTo>
                    <a:pt x="1" y="4118"/>
                  </a:lnTo>
                  <a:lnTo>
                    <a:pt x="0" y="4097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1" y="181"/>
                  </a:lnTo>
                  <a:lnTo>
                    <a:pt x="5" y="161"/>
                  </a:lnTo>
                  <a:lnTo>
                    <a:pt x="10" y="141"/>
                  </a:lnTo>
                  <a:lnTo>
                    <a:pt x="16" y="122"/>
                  </a:lnTo>
                  <a:lnTo>
                    <a:pt x="25" y="105"/>
                  </a:lnTo>
                  <a:lnTo>
                    <a:pt x="35" y="89"/>
                  </a:lnTo>
                  <a:lnTo>
                    <a:pt x="47" y="74"/>
                  </a:lnTo>
                  <a:lnTo>
                    <a:pt x="58" y="58"/>
                  </a:lnTo>
                  <a:lnTo>
                    <a:pt x="74" y="47"/>
                  </a:lnTo>
                  <a:lnTo>
                    <a:pt x="89" y="35"/>
                  </a:lnTo>
                  <a:lnTo>
                    <a:pt x="106" y="25"/>
                  </a:lnTo>
                  <a:lnTo>
                    <a:pt x="122" y="16"/>
                  </a:lnTo>
                  <a:lnTo>
                    <a:pt x="141" y="10"/>
                  </a:lnTo>
                  <a:lnTo>
                    <a:pt x="161" y="5"/>
                  </a:lnTo>
                  <a:lnTo>
                    <a:pt x="181" y="1"/>
                  </a:lnTo>
                  <a:lnTo>
                    <a:pt x="201" y="0"/>
                  </a:lnTo>
                  <a:lnTo>
                    <a:pt x="5887" y="0"/>
                  </a:lnTo>
                  <a:lnTo>
                    <a:pt x="5887" y="0"/>
                  </a:lnTo>
                  <a:lnTo>
                    <a:pt x="5907" y="1"/>
                  </a:lnTo>
                  <a:lnTo>
                    <a:pt x="5927" y="5"/>
                  </a:lnTo>
                  <a:lnTo>
                    <a:pt x="5946" y="10"/>
                  </a:lnTo>
                  <a:lnTo>
                    <a:pt x="5964" y="16"/>
                  </a:lnTo>
                  <a:lnTo>
                    <a:pt x="5983" y="25"/>
                  </a:lnTo>
                  <a:lnTo>
                    <a:pt x="6000" y="35"/>
                  </a:lnTo>
                  <a:lnTo>
                    <a:pt x="6015" y="47"/>
                  </a:lnTo>
                  <a:lnTo>
                    <a:pt x="6028" y="58"/>
                  </a:lnTo>
                  <a:lnTo>
                    <a:pt x="6042" y="74"/>
                  </a:lnTo>
                  <a:lnTo>
                    <a:pt x="6054" y="89"/>
                  </a:lnTo>
                  <a:lnTo>
                    <a:pt x="6064" y="105"/>
                  </a:lnTo>
                  <a:lnTo>
                    <a:pt x="6072" y="122"/>
                  </a:lnTo>
                  <a:lnTo>
                    <a:pt x="6079" y="141"/>
                  </a:lnTo>
                  <a:lnTo>
                    <a:pt x="6084" y="161"/>
                  </a:lnTo>
                  <a:lnTo>
                    <a:pt x="6087" y="181"/>
                  </a:lnTo>
                  <a:lnTo>
                    <a:pt x="6087" y="201"/>
                  </a:lnTo>
                  <a:lnTo>
                    <a:pt x="6087" y="4097"/>
                  </a:lnTo>
                  <a:lnTo>
                    <a:pt x="6087" y="4097"/>
                  </a:lnTo>
                  <a:lnTo>
                    <a:pt x="6087" y="4118"/>
                  </a:lnTo>
                  <a:lnTo>
                    <a:pt x="6084" y="4138"/>
                  </a:lnTo>
                  <a:lnTo>
                    <a:pt x="6079" y="4158"/>
                  </a:lnTo>
                  <a:lnTo>
                    <a:pt x="6072" y="4177"/>
                  </a:lnTo>
                  <a:lnTo>
                    <a:pt x="6064" y="4193"/>
                  </a:lnTo>
                  <a:lnTo>
                    <a:pt x="6054" y="4210"/>
                  </a:lnTo>
                  <a:lnTo>
                    <a:pt x="6042" y="4225"/>
                  </a:lnTo>
                  <a:lnTo>
                    <a:pt x="6028" y="4239"/>
                  </a:lnTo>
                  <a:lnTo>
                    <a:pt x="6015" y="4252"/>
                  </a:lnTo>
                  <a:lnTo>
                    <a:pt x="6000" y="4264"/>
                  </a:lnTo>
                  <a:lnTo>
                    <a:pt x="5983" y="4274"/>
                  </a:lnTo>
                  <a:lnTo>
                    <a:pt x="5964" y="4282"/>
                  </a:lnTo>
                  <a:lnTo>
                    <a:pt x="5946" y="4289"/>
                  </a:lnTo>
                  <a:lnTo>
                    <a:pt x="5927" y="4294"/>
                  </a:lnTo>
                  <a:lnTo>
                    <a:pt x="5907" y="4298"/>
                  </a:lnTo>
                  <a:lnTo>
                    <a:pt x="5887" y="4298"/>
                  </a:lnTo>
                  <a:lnTo>
                    <a:pt x="5887" y="42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B0B2B4"/>
                </a:gs>
                <a:gs pos="100000">
                  <a:srgbClr val="DFE0E1"/>
                </a:gs>
              </a:gsLst>
              <a:lin ang="0" scaled="1"/>
              <a:tileRect/>
            </a:gradFill>
            <a:ln>
              <a:noFill/>
            </a:ln>
            <a:effectLst>
              <a:innerShdw blurRad="63500">
                <a:prstClr val="black">
                  <a:alpha val="4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18" name="9Slide.vn 3">
              <a:extLst>
                <a:ext uri="{FF2B5EF4-FFF2-40B4-BE49-F238E27FC236}">
                  <a16:creationId xmlns:a16="http://schemas.microsoft.com/office/drawing/2014/main" id="{1C3B9052-DF89-48DA-900D-596E0ADF2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65563" y="74613"/>
              <a:ext cx="9574213" cy="6735763"/>
            </a:xfrm>
            <a:custGeom>
              <a:avLst/>
              <a:gdLst>
                <a:gd name="T0" fmla="*/ 173 w 6031"/>
                <a:gd name="T1" fmla="*/ 0 h 4243"/>
                <a:gd name="T2" fmla="*/ 155 w 6031"/>
                <a:gd name="T3" fmla="*/ 2 h 4243"/>
                <a:gd name="T4" fmla="*/ 121 w 6031"/>
                <a:gd name="T5" fmla="*/ 9 h 4243"/>
                <a:gd name="T6" fmla="*/ 91 w 6031"/>
                <a:gd name="T7" fmla="*/ 22 h 4243"/>
                <a:gd name="T8" fmla="*/ 64 w 6031"/>
                <a:gd name="T9" fmla="*/ 40 h 4243"/>
                <a:gd name="T10" fmla="*/ 41 w 6031"/>
                <a:gd name="T11" fmla="*/ 64 h 4243"/>
                <a:gd name="T12" fmla="*/ 22 w 6031"/>
                <a:gd name="T13" fmla="*/ 91 h 4243"/>
                <a:gd name="T14" fmla="*/ 9 w 6031"/>
                <a:gd name="T15" fmla="*/ 121 h 4243"/>
                <a:gd name="T16" fmla="*/ 2 w 6031"/>
                <a:gd name="T17" fmla="*/ 157 h 4243"/>
                <a:gd name="T18" fmla="*/ 0 w 6031"/>
                <a:gd name="T19" fmla="*/ 4069 h 4243"/>
                <a:gd name="T20" fmla="*/ 2 w 6031"/>
                <a:gd name="T21" fmla="*/ 4086 h 4243"/>
                <a:gd name="T22" fmla="*/ 9 w 6031"/>
                <a:gd name="T23" fmla="*/ 4120 h 4243"/>
                <a:gd name="T24" fmla="*/ 22 w 6031"/>
                <a:gd name="T25" fmla="*/ 4152 h 4243"/>
                <a:gd name="T26" fmla="*/ 41 w 6031"/>
                <a:gd name="T27" fmla="*/ 4179 h 4243"/>
                <a:gd name="T28" fmla="*/ 64 w 6031"/>
                <a:gd name="T29" fmla="*/ 4202 h 4243"/>
                <a:gd name="T30" fmla="*/ 91 w 6031"/>
                <a:gd name="T31" fmla="*/ 4221 h 4243"/>
                <a:gd name="T32" fmla="*/ 121 w 6031"/>
                <a:gd name="T33" fmla="*/ 4234 h 4243"/>
                <a:gd name="T34" fmla="*/ 155 w 6031"/>
                <a:gd name="T35" fmla="*/ 4241 h 4243"/>
                <a:gd name="T36" fmla="*/ 5859 w 6031"/>
                <a:gd name="T37" fmla="*/ 4243 h 4243"/>
                <a:gd name="T38" fmla="*/ 5876 w 6031"/>
                <a:gd name="T39" fmla="*/ 4241 h 4243"/>
                <a:gd name="T40" fmla="*/ 5910 w 6031"/>
                <a:gd name="T41" fmla="*/ 4234 h 4243"/>
                <a:gd name="T42" fmla="*/ 5941 w 6031"/>
                <a:gd name="T43" fmla="*/ 4221 h 4243"/>
                <a:gd name="T44" fmla="*/ 5968 w 6031"/>
                <a:gd name="T45" fmla="*/ 4202 h 4243"/>
                <a:gd name="T46" fmla="*/ 5992 w 6031"/>
                <a:gd name="T47" fmla="*/ 4179 h 4243"/>
                <a:gd name="T48" fmla="*/ 6010 w 6031"/>
                <a:gd name="T49" fmla="*/ 4152 h 4243"/>
                <a:gd name="T50" fmla="*/ 6024 w 6031"/>
                <a:gd name="T51" fmla="*/ 4120 h 4243"/>
                <a:gd name="T52" fmla="*/ 6031 w 6031"/>
                <a:gd name="T53" fmla="*/ 4086 h 4243"/>
                <a:gd name="T54" fmla="*/ 6031 w 6031"/>
                <a:gd name="T55" fmla="*/ 173 h 4243"/>
                <a:gd name="T56" fmla="*/ 6031 w 6031"/>
                <a:gd name="T57" fmla="*/ 157 h 4243"/>
                <a:gd name="T58" fmla="*/ 6024 w 6031"/>
                <a:gd name="T59" fmla="*/ 121 h 4243"/>
                <a:gd name="T60" fmla="*/ 6010 w 6031"/>
                <a:gd name="T61" fmla="*/ 91 h 4243"/>
                <a:gd name="T62" fmla="*/ 5992 w 6031"/>
                <a:gd name="T63" fmla="*/ 64 h 4243"/>
                <a:gd name="T64" fmla="*/ 5968 w 6031"/>
                <a:gd name="T65" fmla="*/ 40 h 4243"/>
                <a:gd name="T66" fmla="*/ 5941 w 6031"/>
                <a:gd name="T67" fmla="*/ 22 h 4243"/>
                <a:gd name="T68" fmla="*/ 5910 w 6031"/>
                <a:gd name="T69" fmla="*/ 9 h 4243"/>
                <a:gd name="T70" fmla="*/ 5876 w 6031"/>
                <a:gd name="T71" fmla="*/ 2 h 4243"/>
                <a:gd name="T72" fmla="*/ 5859 w 6031"/>
                <a:gd name="T73" fmla="*/ 0 h 4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6031" h="4243">
                  <a:moveTo>
                    <a:pt x="5859" y="0"/>
                  </a:moveTo>
                  <a:lnTo>
                    <a:pt x="173" y="0"/>
                  </a:lnTo>
                  <a:lnTo>
                    <a:pt x="173" y="0"/>
                  </a:lnTo>
                  <a:lnTo>
                    <a:pt x="155" y="2"/>
                  </a:lnTo>
                  <a:lnTo>
                    <a:pt x="138" y="3"/>
                  </a:lnTo>
                  <a:lnTo>
                    <a:pt x="121" y="9"/>
                  </a:lnTo>
                  <a:lnTo>
                    <a:pt x="106" y="14"/>
                  </a:lnTo>
                  <a:lnTo>
                    <a:pt x="91" y="22"/>
                  </a:lnTo>
                  <a:lnTo>
                    <a:pt x="78" y="30"/>
                  </a:lnTo>
                  <a:lnTo>
                    <a:pt x="64" y="40"/>
                  </a:lnTo>
                  <a:lnTo>
                    <a:pt x="51" y="51"/>
                  </a:lnTo>
                  <a:lnTo>
                    <a:pt x="41" y="64"/>
                  </a:lnTo>
                  <a:lnTo>
                    <a:pt x="30" y="77"/>
                  </a:lnTo>
                  <a:lnTo>
                    <a:pt x="22" y="91"/>
                  </a:lnTo>
                  <a:lnTo>
                    <a:pt x="14" y="106"/>
                  </a:lnTo>
                  <a:lnTo>
                    <a:pt x="9" y="121"/>
                  </a:lnTo>
                  <a:lnTo>
                    <a:pt x="3" y="138"/>
                  </a:lnTo>
                  <a:lnTo>
                    <a:pt x="2" y="157"/>
                  </a:lnTo>
                  <a:lnTo>
                    <a:pt x="0" y="173"/>
                  </a:lnTo>
                  <a:lnTo>
                    <a:pt x="0" y="4069"/>
                  </a:lnTo>
                  <a:lnTo>
                    <a:pt x="0" y="4069"/>
                  </a:lnTo>
                  <a:lnTo>
                    <a:pt x="2" y="4086"/>
                  </a:lnTo>
                  <a:lnTo>
                    <a:pt x="3" y="4105"/>
                  </a:lnTo>
                  <a:lnTo>
                    <a:pt x="9" y="4120"/>
                  </a:lnTo>
                  <a:lnTo>
                    <a:pt x="14" y="4137"/>
                  </a:lnTo>
                  <a:lnTo>
                    <a:pt x="22" y="4152"/>
                  </a:lnTo>
                  <a:lnTo>
                    <a:pt x="30" y="4165"/>
                  </a:lnTo>
                  <a:lnTo>
                    <a:pt x="41" y="4179"/>
                  </a:lnTo>
                  <a:lnTo>
                    <a:pt x="51" y="4192"/>
                  </a:lnTo>
                  <a:lnTo>
                    <a:pt x="64" y="4202"/>
                  </a:lnTo>
                  <a:lnTo>
                    <a:pt x="78" y="4212"/>
                  </a:lnTo>
                  <a:lnTo>
                    <a:pt x="91" y="4221"/>
                  </a:lnTo>
                  <a:lnTo>
                    <a:pt x="106" y="4229"/>
                  </a:lnTo>
                  <a:lnTo>
                    <a:pt x="121" y="4234"/>
                  </a:lnTo>
                  <a:lnTo>
                    <a:pt x="138" y="4239"/>
                  </a:lnTo>
                  <a:lnTo>
                    <a:pt x="155" y="4241"/>
                  </a:lnTo>
                  <a:lnTo>
                    <a:pt x="173" y="4243"/>
                  </a:lnTo>
                  <a:lnTo>
                    <a:pt x="5859" y="4243"/>
                  </a:lnTo>
                  <a:lnTo>
                    <a:pt x="5859" y="4243"/>
                  </a:lnTo>
                  <a:lnTo>
                    <a:pt x="5876" y="4241"/>
                  </a:lnTo>
                  <a:lnTo>
                    <a:pt x="5893" y="4239"/>
                  </a:lnTo>
                  <a:lnTo>
                    <a:pt x="5910" y="4234"/>
                  </a:lnTo>
                  <a:lnTo>
                    <a:pt x="5926" y="4229"/>
                  </a:lnTo>
                  <a:lnTo>
                    <a:pt x="5941" y="4221"/>
                  </a:lnTo>
                  <a:lnTo>
                    <a:pt x="5955" y="4212"/>
                  </a:lnTo>
                  <a:lnTo>
                    <a:pt x="5968" y="4202"/>
                  </a:lnTo>
                  <a:lnTo>
                    <a:pt x="5980" y="4192"/>
                  </a:lnTo>
                  <a:lnTo>
                    <a:pt x="5992" y="4179"/>
                  </a:lnTo>
                  <a:lnTo>
                    <a:pt x="6002" y="4165"/>
                  </a:lnTo>
                  <a:lnTo>
                    <a:pt x="6010" y="4152"/>
                  </a:lnTo>
                  <a:lnTo>
                    <a:pt x="6017" y="4137"/>
                  </a:lnTo>
                  <a:lnTo>
                    <a:pt x="6024" y="4120"/>
                  </a:lnTo>
                  <a:lnTo>
                    <a:pt x="6027" y="4105"/>
                  </a:lnTo>
                  <a:lnTo>
                    <a:pt x="6031" y="4086"/>
                  </a:lnTo>
                  <a:lnTo>
                    <a:pt x="6031" y="4069"/>
                  </a:lnTo>
                  <a:lnTo>
                    <a:pt x="6031" y="173"/>
                  </a:lnTo>
                  <a:lnTo>
                    <a:pt x="6031" y="173"/>
                  </a:lnTo>
                  <a:lnTo>
                    <a:pt x="6031" y="157"/>
                  </a:lnTo>
                  <a:lnTo>
                    <a:pt x="6027" y="138"/>
                  </a:lnTo>
                  <a:lnTo>
                    <a:pt x="6024" y="121"/>
                  </a:lnTo>
                  <a:lnTo>
                    <a:pt x="6017" y="106"/>
                  </a:lnTo>
                  <a:lnTo>
                    <a:pt x="6010" y="91"/>
                  </a:lnTo>
                  <a:lnTo>
                    <a:pt x="6002" y="77"/>
                  </a:lnTo>
                  <a:lnTo>
                    <a:pt x="5992" y="64"/>
                  </a:lnTo>
                  <a:lnTo>
                    <a:pt x="5980" y="51"/>
                  </a:lnTo>
                  <a:lnTo>
                    <a:pt x="5968" y="40"/>
                  </a:lnTo>
                  <a:lnTo>
                    <a:pt x="5955" y="30"/>
                  </a:lnTo>
                  <a:lnTo>
                    <a:pt x="5941" y="22"/>
                  </a:lnTo>
                  <a:lnTo>
                    <a:pt x="5926" y="14"/>
                  </a:lnTo>
                  <a:lnTo>
                    <a:pt x="5910" y="9"/>
                  </a:lnTo>
                  <a:lnTo>
                    <a:pt x="5893" y="3"/>
                  </a:lnTo>
                  <a:lnTo>
                    <a:pt x="5876" y="2"/>
                  </a:lnTo>
                  <a:lnTo>
                    <a:pt x="5859" y="0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>
              <a:outerShdw blurRad="25400" algn="ctr" rotWithShape="0">
                <a:prstClr val="black">
                  <a:alpha val="61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19" name="9Slide.vn 4">
              <a:extLst>
                <a:ext uri="{FF2B5EF4-FFF2-40B4-BE49-F238E27FC236}">
                  <a16:creationId xmlns:a16="http://schemas.microsoft.com/office/drawing/2014/main" id="{838BE831-98C4-4DA1-B95C-84B293ECE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2550" y="6342063"/>
              <a:ext cx="9520238" cy="441325"/>
            </a:xfrm>
            <a:custGeom>
              <a:avLst/>
              <a:gdLst>
                <a:gd name="T0" fmla="*/ 156 w 5997"/>
                <a:gd name="T1" fmla="*/ 278 h 278"/>
                <a:gd name="T2" fmla="*/ 5842 w 5997"/>
                <a:gd name="T3" fmla="*/ 278 h 278"/>
                <a:gd name="T4" fmla="*/ 5842 w 5997"/>
                <a:gd name="T5" fmla="*/ 278 h 278"/>
                <a:gd name="T6" fmla="*/ 5857 w 5997"/>
                <a:gd name="T7" fmla="*/ 276 h 278"/>
                <a:gd name="T8" fmla="*/ 5872 w 5997"/>
                <a:gd name="T9" fmla="*/ 275 h 278"/>
                <a:gd name="T10" fmla="*/ 5887 w 5997"/>
                <a:gd name="T11" fmla="*/ 269 h 278"/>
                <a:gd name="T12" fmla="*/ 5903 w 5997"/>
                <a:gd name="T13" fmla="*/ 264 h 278"/>
                <a:gd name="T14" fmla="*/ 5916 w 5997"/>
                <a:gd name="T15" fmla="*/ 258 h 278"/>
                <a:gd name="T16" fmla="*/ 5928 w 5997"/>
                <a:gd name="T17" fmla="*/ 251 h 278"/>
                <a:gd name="T18" fmla="*/ 5941 w 5997"/>
                <a:gd name="T19" fmla="*/ 241 h 278"/>
                <a:gd name="T20" fmla="*/ 5951 w 5997"/>
                <a:gd name="T21" fmla="*/ 231 h 278"/>
                <a:gd name="T22" fmla="*/ 5962 w 5997"/>
                <a:gd name="T23" fmla="*/ 221 h 278"/>
                <a:gd name="T24" fmla="*/ 5970 w 5997"/>
                <a:gd name="T25" fmla="*/ 209 h 278"/>
                <a:gd name="T26" fmla="*/ 5978 w 5997"/>
                <a:gd name="T27" fmla="*/ 195 h 278"/>
                <a:gd name="T28" fmla="*/ 5985 w 5997"/>
                <a:gd name="T29" fmla="*/ 182 h 278"/>
                <a:gd name="T30" fmla="*/ 5990 w 5997"/>
                <a:gd name="T31" fmla="*/ 167 h 278"/>
                <a:gd name="T32" fmla="*/ 5993 w 5997"/>
                <a:gd name="T33" fmla="*/ 153 h 278"/>
                <a:gd name="T34" fmla="*/ 5997 w 5997"/>
                <a:gd name="T35" fmla="*/ 137 h 278"/>
                <a:gd name="T36" fmla="*/ 5997 w 5997"/>
                <a:gd name="T37" fmla="*/ 121 h 278"/>
                <a:gd name="T38" fmla="*/ 5997 w 5997"/>
                <a:gd name="T39" fmla="*/ 0 h 278"/>
                <a:gd name="T40" fmla="*/ 0 w 5997"/>
                <a:gd name="T41" fmla="*/ 0 h 278"/>
                <a:gd name="T42" fmla="*/ 0 w 5997"/>
                <a:gd name="T43" fmla="*/ 121 h 278"/>
                <a:gd name="T44" fmla="*/ 0 w 5997"/>
                <a:gd name="T45" fmla="*/ 121 h 278"/>
                <a:gd name="T46" fmla="*/ 2 w 5997"/>
                <a:gd name="T47" fmla="*/ 137 h 278"/>
                <a:gd name="T48" fmla="*/ 3 w 5997"/>
                <a:gd name="T49" fmla="*/ 153 h 278"/>
                <a:gd name="T50" fmla="*/ 8 w 5997"/>
                <a:gd name="T51" fmla="*/ 167 h 278"/>
                <a:gd name="T52" fmla="*/ 13 w 5997"/>
                <a:gd name="T53" fmla="*/ 182 h 278"/>
                <a:gd name="T54" fmla="*/ 20 w 5997"/>
                <a:gd name="T55" fmla="*/ 195 h 278"/>
                <a:gd name="T56" fmla="*/ 27 w 5997"/>
                <a:gd name="T57" fmla="*/ 209 h 278"/>
                <a:gd name="T58" fmla="*/ 37 w 5997"/>
                <a:gd name="T59" fmla="*/ 221 h 278"/>
                <a:gd name="T60" fmla="*/ 47 w 5997"/>
                <a:gd name="T61" fmla="*/ 231 h 278"/>
                <a:gd name="T62" fmla="*/ 57 w 5997"/>
                <a:gd name="T63" fmla="*/ 241 h 278"/>
                <a:gd name="T64" fmla="*/ 69 w 5997"/>
                <a:gd name="T65" fmla="*/ 251 h 278"/>
                <a:gd name="T66" fmla="*/ 82 w 5997"/>
                <a:gd name="T67" fmla="*/ 258 h 278"/>
                <a:gd name="T68" fmla="*/ 96 w 5997"/>
                <a:gd name="T69" fmla="*/ 264 h 278"/>
                <a:gd name="T70" fmla="*/ 109 w 5997"/>
                <a:gd name="T71" fmla="*/ 269 h 278"/>
                <a:gd name="T72" fmla="*/ 124 w 5997"/>
                <a:gd name="T73" fmla="*/ 275 h 278"/>
                <a:gd name="T74" fmla="*/ 141 w 5997"/>
                <a:gd name="T75" fmla="*/ 276 h 278"/>
                <a:gd name="T76" fmla="*/ 156 w 5997"/>
                <a:gd name="T77" fmla="*/ 278 h 278"/>
                <a:gd name="T78" fmla="*/ 156 w 5997"/>
                <a:gd name="T79" fmla="*/ 278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997" h="278">
                  <a:moveTo>
                    <a:pt x="156" y="278"/>
                  </a:moveTo>
                  <a:lnTo>
                    <a:pt x="5842" y="278"/>
                  </a:lnTo>
                  <a:lnTo>
                    <a:pt x="5842" y="278"/>
                  </a:lnTo>
                  <a:lnTo>
                    <a:pt x="5857" y="276"/>
                  </a:lnTo>
                  <a:lnTo>
                    <a:pt x="5872" y="275"/>
                  </a:lnTo>
                  <a:lnTo>
                    <a:pt x="5887" y="269"/>
                  </a:lnTo>
                  <a:lnTo>
                    <a:pt x="5903" y="264"/>
                  </a:lnTo>
                  <a:lnTo>
                    <a:pt x="5916" y="258"/>
                  </a:lnTo>
                  <a:lnTo>
                    <a:pt x="5928" y="251"/>
                  </a:lnTo>
                  <a:lnTo>
                    <a:pt x="5941" y="241"/>
                  </a:lnTo>
                  <a:lnTo>
                    <a:pt x="5951" y="231"/>
                  </a:lnTo>
                  <a:lnTo>
                    <a:pt x="5962" y="221"/>
                  </a:lnTo>
                  <a:lnTo>
                    <a:pt x="5970" y="209"/>
                  </a:lnTo>
                  <a:lnTo>
                    <a:pt x="5978" y="195"/>
                  </a:lnTo>
                  <a:lnTo>
                    <a:pt x="5985" y="182"/>
                  </a:lnTo>
                  <a:lnTo>
                    <a:pt x="5990" y="167"/>
                  </a:lnTo>
                  <a:lnTo>
                    <a:pt x="5993" y="153"/>
                  </a:lnTo>
                  <a:lnTo>
                    <a:pt x="5997" y="137"/>
                  </a:lnTo>
                  <a:lnTo>
                    <a:pt x="5997" y="121"/>
                  </a:lnTo>
                  <a:lnTo>
                    <a:pt x="5997" y="0"/>
                  </a:lnTo>
                  <a:lnTo>
                    <a:pt x="0" y="0"/>
                  </a:lnTo>
                  <a:lnTo>
                    <a:pt x="0" y="121"/>
                  </a:lnTo>
                  <a:lnTo>
                    <a:pt x="0" y="121"/>
                  </a:lnTo>
                  <a:lnTo>
                    <a:pt x="2" y="137"/>
                  </a:lnTo>
                  <a:lnTo>
                    <a:pt x="3" y="153"/>
                  </a:lnTo>
                  <a:lnTo>
                    <a:pt x="8" y="167"/>
                  </a:lnTo>
                  <a:lnTo>
                    <a:pt x="13" y="182"/>
                  </a:lnTo>
                  <a:lnTo>
                    <a:pt x="20" y="195"/>
                  </a:lnTo>
                  <a:lnTo>
                    <a:pt x="27" y="209"/>
                  </a:lnTo>
                  <a:lnTo>
                    <a:pt x="37" y="221"/>
                  </a:lnTo>
                  <a:lnTo>
                    <a:pt x="47" y="231"/>
                  </a:lnTo>
                  <a:lnTo>
                    <a:pt x="57" y="241"/>
                  </a:lnTo>
                  <a:lnTo>
                    <a:pt x="69" y="251"/>
                  </a:lnTo>
                  <a:lnTo>
                    <a:pt x="82" y="258"/>
                  </a:lnTo>
                  <a:lnTo>
                    <a:pt x="96" y="264"/>
                  </a:lnTo>
                  <a:lnTo>
                    <a:pt x="109" y="269"/>
                  </a:lnTo>
                  <a:lnTo>
                    <a:pt x="124" y="275"/>
                  </a:lnTo>
                  <a:lnTo>
                    <a:pt x="141" y="276"/>
                  </a:lnTo>
                  <a:lnTo>
                    <a:pt x="156" y="278"/>
                  </a:lnTo>
                  <a:lnTo>
                    <a:pt x="156" y="278"/>
                  </a:lnTo>
                  <a:close/>
                </a:path>
              </a:pathLst>
            </a:custGeom>
            <a:solidFill>
              <a:srgbClr val="1818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20" name="9Slide.vn 5">
              <a:extLst>
                <a:ext uri="{FF2B5EF4-FFF2-40B4-BE49-F238E27FC236}">
                  <a16:creationId xmlns:a16="http://schemas.microsoft.com/office/drawing/2014/main" id="{9441EC7C-061E-4558-9FF8-E9B0DA0F84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5288" y="533400"/>
              <a:ext cx="8897938" cy="5565775"/>
            </a:xfrm>
            <a:prstGeom prst="rect">
              <a:avLst/>
            </a:prstGeom>
            <a:solidFill>
              <a:srgbClr val="2626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21" name="9Slide.vn 6">
              <a:extLst>
                <a:ext uri="{FF2B5EF4-FFF2-40B4-BE49-F238E27FC236}">
                  <a16:creationId xmlns:a16="http://schemas.microsoft.com/office/drawing/2014/main" id="{F4AB6E09-791B-48E7-B2E0-4762432F77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6618288"/>
              <a:ext cx="11828463" cy="239713"/>
            </a:xfrm>
            <a:custGeom>
              <a:avLst/>
              <a:gdLst>
                <a:gd name="T0" fmla="*/ 7451 w 7451"/>
                <a:gd name="T1" fmla="*/ 0 h 151"/>
                <a:gd name="T2" fmla="*/ 4441 w 7451"/>
                <a:gd name="T3" fmla="*/ 1 h 151"/>
                <a:gd name="T4" fmla="*/ 4381 w 7451"/>
                <a:gd name="T5" fmla="*/ 35 h 151"/>
                <a:gd name="T6" fmla="*/ 3097 w 7451"/>
                <a:gd name="T7" fmla="*/ 35 h 151"/>
                <a:gd name="T8" fmla="*/ 3020 w 7451"/>
                <a:gd name="T9" fmla="*/ 1 h 151"/>
                <a:gd name="T10" fmla="*/ 0 w 7451"/>
                <a:gd name="T11" fmla="*/ 0 h 151"/>
                <a:gd name="T12" fmla="*/ 0 w 7451"/>
                <a:gd name="T13" fmla="*/ 35 h 151"/>
                <a:gd name="T14" fmla="*/ 0 w 7451"/>
                <a:gd name="T15" fmla="*/ 35 h 151"/>
                <a:gd name="T16" fmla="*/ 61 w 7451"/>
                <a:gd name="T17" fmla="*/ 53 h 151"/>
                <a:gd name="T18" fmla="*/ 98 w 7451"/>
                <a:gd name="T19" fmla="*/ 65 h 151"/>
                <a:gd name="T20" fmla="*/ 140 w 7451"/>
                <a:gd name="T21" fmla="*/ 75 h 151"/>
                <a:gd name="T22" fmla="*/ 140 w 7451"/>
                <a:gd name="T23" fmla="*/ 75 h 151"/>
                <a:gd name="T24" fmla="*/ 168 w 7451"/>
                <a:gd name="T25" fmla="*/ 82 h 151"/>
                <a:gd name="T26" fmla="*/ 216 w 7451"/>
                <a:gd name="T27" fmla="*/ 90 h 151"/>
                <a:gd name="T28" fmla="*/ 286 w 7451"/>
                <a:gd name="T29" fmla="*/ 102 h 151"/>
                <a:gd name="T30" fmla="*/ 384 w 7451"/>
                <a:gd name="T31" fmla="*/ 114 h 151"/>
                <a:gd name="T32" fmla="*/ 384 w 7451"/>
                <a:gd name="T33" fmla="*/ 114 h 151"/>
                <a:gd name="T34" fmla="*/ 438 w 7451"/>
                <a:gd name="T35" fmla="*/ 121 h 151"/>
                <a:gd name="T36" fmla="*/ 510 w 7451"/>
                <a:gd name="T37" fmla="*/ 127 h 151"/>
                <a:gd name="T38" fmla="*/ 601 w 7451"/>
                <a:gd name="T39" fmla="*/ 134 h 151"/>
                <a:gd name="T40" fmla="*/ 707 w 7451"/>
                <a:gd name="T41" fmla="*/ 141 h 151"/>
                <a:gd name="T42" fmla="*/ 707 w 7451"/>
                <a:gd name="T43" fmla="*/ 141 h 151"/>
                <a:gd name="T44" fmla="*/ 838 w 7451"/>
                <a:gd name="T45" fmla="*/ 146 h 151"/>
                <a:gd name="T46" fmla="*/ 924 w 7451"/>
                <a:gd name="T47" fmla="*/ 148 h 151"/>
                <a:gd name="T48" fmla="*/ 924 w 7451"/>
                <a:gd name="T49" fmla="*/ 148 h 151"/>
                <a:gd name="T50" fmla="*/ 1195 w 7451"/>
                <a:gd name="T51" fmla="*/ 149 h 151"/>
                <a:gd name="T52" fmla="*/ 1718 w 7451"/>
                <a:gd name="T53" fmla="*/ 151 h 151"/>
                <a:gd name="T54" fmla="*/ 3188 w 7451"/>
                <a:gd name="T55" fmla="*/ 151 h 151"/>
                <a:gd name="T56" fmla="*/ 5479 w 7451"/>
                <a:gd name="T57" fmla="*/ 149 h 151"/>
                <a:gd name="T58" fmla="*/ 5479 w 7451"/>
                <a:gd name="T59" fmla="*/ 149 h 151"/>
                <a:gd name="T60" fmla="*/ 5921 w 7451"/>
                <a:gd name="T61" fmla="*/ 151 h 151"/>
                <a:gd name="T62" fmla="*/ 6244 w 7451"/>
                <a:gd name="T63" fmla="*/ 151 h 151"/>
                <a:gd name="T64" fmla="*/ 6529 w 7451"/>
                <a:gd name="T65" fmla="*/ 148 h 151"/>
                <a:gd name="T66" fmla="*/ 6529 w 7451"/>
                <a:gd name="T67" fmla="*/ 148 h 151"/>
                <a:gd name="T68" fmla="*/ 6613 w 7451"/>
                <a:gd name="T69" fmla="*/ 146 h 151"/>
                <a:gd name="T70" fmla="*/ 6744 w 7451"/>
                <a:gd name="T71" fmla="*/ 141 h 151"/>
                <a:gd name="T72" fmla="*/ 6744 w 7451"/>
                <a:gd name="T73" fmla="*/ 141 h 151"/>
                <a:gd name="T74" fmla="*/ 6852 w 7451"/>
                <a:gd name="T75" fmla="*/ 134 h 151"/>
                <a:gd name="T76" fmla="*/ 6941 w 7451"/>
                <a:gd name="T77" fmla="*/ 127 h 151"/>
                <a:gd name="T78" fmla="*/ 7015 w 7451"/>
                <a:gd name="T79" fmla="*/ 121 h 151"/>
                <a:gd name="T80" fmla="*/ 7069 w 7451"/>
                <a:gd name="T81" fmla="*/ 114 h 151"/>
                <a:gd name="T82" fmla="*/ 7069 w 7451"/>
                <a:gd name="T83" fmla="*/ 114 h 151"/>
                <a:gd name="T84" fmla="*/ 7166 w 7451"/>
                <a:gd name="T85" fmla="*/ 102 h 151"/>
                <a:gd name="T86" fmla="*/ 7237 w 7451"/>
                <a:gd name="T87" fmla="*/ 90 h 151"/>
                <a:gd name="T88" fmla="*/ 7284 w 7451"/>
                <a:gd name="T89" fmla="*/ 82 h 151"/>
                <a:gd name="T90" fmla="*/ 7313 w 7451"/>
                <a:gd name="T91" fmla="*/ 75 h 151"/>
                <a:gd name="T92" fmla="*/ 7313 w 7451"/>
                <a:gd name="T93" fmla="*/ 75 h 151"/>
                <a:gd name="T94" fmla="*/ 7353 w 7451"/>
                <a:gd name="T95" fmla="*/ 65 h 151"/>
                <a:gd name="T96" fmla="*/ 7390 w 7451"/>
                <a:gd name="T97" fmla="*/ 53 h 151"/>
                <a:gd name="T98" fmla="*/ 7451 w 7451"/>
                <a:gd name="T99" fmla="*/ 35 h 151"/>
                <a:gd name="T100" fmla="*/ 7451 w 7451"/>
                <a:gd name="T101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451" h="151">
                  <a:moveTo>
                    <a:pt x="7451" y="0"/>
                  </a:moveTo>
                  <a:lnTo>
                    <a:pt x="4441" y="1"/>
                  </a:lnTo>
                  <a:lnTo>
                    <a:pt x="4381" y="35"/>
                  </a:lnTo>
                  <a:lnTo>
                    <a:pt x="3097" y="35"/>
                  </a:lnTo>
                  <a:lnTo>
                    <a:pt x="3020" y="1"/>
                  </a:lnTo>
                  <a:lnTo>
                    <a:pt x="0" y="0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61" y="53"/>
                  </a:lnTo>
                  <a:lnTo>
                    <a:pt x="98" y="65"/>
                  </a:lnTo>
                  <a:lnTo>
                    <a:pt x="140" y="75"/>
                  </a:lnTo>
                  <a:lnTo>
                    <a:pt x="140" y="75"/>
                  </a:lnTo>
                  <a:lnTo>
                    <a:pt x="168" y="82"/>
                  </a:lnTo>
                  <a:lnTo>
                    <a:pt x="216" y="90"/>
                  </a:lnTo>
                  <a:lnTo>
                    <a:pt x="286" y="102"/>
                  </a:lnTo>
                  <a:lnTo>
                    <a:pt x="384" y="114"/>
                  </a:lnTo>
                  <a:lnTo>
                    <a:pt x="384" y="114"/>
                  </a:lnTo>
                  <a:lnTo>
                    <a:pt x="438" y="121"/>
                  </a:lnTo>
                  <a:lnTo>
                    <a:pt x="510" y="127"/>
                  </a:lnTo>
                  <a:lnTo>
                    <a:pt x="601" y="134"/>
                  </a:lnTo>
                  <a:lnTo>
                    <a:pt x="707" y="141"/>
                  </a:lnTo>
                  <a:lnTo>
                    <a:pt x="707" y="141"/>
                  </a:lnTo>
                  <a:lnTo>
                    <a:pt x="838" y="146"/>
                  </a:lnTo>
                  <a:lnTo>
                    <a:pt x="924" y="148"/>
                  </a:lnTo>
                  <a:lnTo>
                    <a:pt x="924" y="148"/>
                  </a:lnTo>
                  <a:lnTo>
                    <a:pt x="1195" y="149"/>
                  </a:lnTo>
                  <a:lnTo>
                    <a:pt x="1718" y="151"/>
                  </a:lnTo>
                  <a:lnTo>
                    <a:pt x="3188" y="151"/>
                  </a:lnTo>
                  <a:lnTo>
                    <a:pt x="5479" y="149"/>
                  </a:lnTo>
                  <a:lnTo>
                    <a:pt x="5479" y="149"/>
                  </a:lnTo>
                  <a:lnTo>
                    <a:pt x="5921" y="151"/>
                  </a:lnTo>
                  <a:lnTo>
                    <a:pt x="6244" y="151"/>
                  </a:lnTo>
                  <a:lnTo>
                    <a:pt x="6529" y="148"/>
                  </a:lnTo>
                  <a:lnTo>
                    <a:pt x="6529" y="148"/>
                  </a:lnTo>
                  <a:lnTo>
                    <a:pt x="6613" y="146"/>
                  </a:lnTo>
                  <a:lnTo>
                    <a:pt x="6744" y="141"/>
                  </a:lnTo>
                  <a:lnTo>
                    <a:pt x="6744" y="141"/>
                  </a:lnTo>
                  <a:lnTo>
                    <a:pt x="6852" y="134"/>
                  </a:lnTo>
                  <a:lnTo>
                    <a:pt x="6941" y="127"/>
                  </a:lnTo>
                  <a:lnTo>
                    <a:pt x="7015" y="121"/>
                  </a:lnTo>
                  <a:lnTo>
                    <a:pt x="7069" y="114"/>
                  </a:lnTo>
                  <a:lnTo>
                    <a:pt x="7069" y="114"/>
                  </a:lnTo>
                  <a:lnTo>
                    <a:pt x="7166" y="102"/>
                  </a:lnTo>
                  <a:lnTo>
                    <a:pt x="7237" y="90"/>
                  </a:lnTo>
                  <a:lnTo>
                    <a:pt x="7284" y="82"/>
                  </a:lnTo>
                  <a:lnTo>
                    <a:pt x="7313" y="75"/>
                  </a:lnTo>
                  <a:lnTo>
                    <a:pt x="7313" y="75"/>
                  </a:lnTo>
                  <a:lnTo>
                    <a:pt x="7353" y="65"/>
                  </a:lnTo>
                  <a:lnTo>
                    <a:pt x="7390" y="53"/>
                  </a:lnTo>
                  <a:lnTo>
                    <a:pt x="7451" y="35"/>
                  </a:lnTo>
                  <a:lnTo>
                    <a:pt x="7451" y="0"/>
                  </a:lnTo>
                  <a:close/>
                </a:path>
              </a:pathLst>
            </a:custGeom>
            <a:solidFill>
              <a:srgbClr val="A5A6A8"/>
            </a:solidFill>
            <a:ln>
              <a:noFill/>
            </a:ln>
            <a:effectLst>
              <a:innerShdw blurRad="114300">
                <a:prstClr val="black">
                  <a:alpha val="70000"/>
                </a:prstClr>
              </a:inn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22" name="9Slide.vn 7">
              <a:extLst>
                <a:ext uri="{FF2B5EF4-FFF2-40B4-BE49-F238E27FC236}">
                  <a16:creationId xmlns:a16="http://schemas.microsoft.com/office/drawing/2014/main" id="{FF3498DC-8213-4932-9704-8122CCB4C5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38" y="6618288"/>
              <a:ext cx="11828463" cy="55563"/>
            </a:xfrm>
            <a:custGeom>
              <a:avLst/>
              <a:gdLst>
                <a:gd name="T0" fmla="*/ 7451 w 7451"/>
                <a:gd name="T1" fmla="*/ 35 h 35"/>
                <a:gd name="T2" fmla="*/ 0 w 7451"/>
                <a:gd name="T3" fmla="*/ 35 h 35"/>
                <a:gd name="T4" fmla="*/ 0 w 7451"/>
                <a:gd name="T5" fmla="*/ 0 h 35"/>
                <a:gd name="T6" fmla="*/ 3020 w 7451"/>
                <a:gd name="T7" fmla="*/ 0 h 35"/>
                <a:gd name="T8" fmla="*/ 3047 w 7451"/>
                <a:gd name="T9" fmla="*/ 18 h 35"/>
                <a:gd name="T10" fmla="*/ 4413 w 7451"/>
                <a:gd name="T11" fmla="*/ 18 h 35"/>
                <a:gd name="T12" fmla="*/ 4441 w 7451"/>
                <a:gd name="T13" fmla="*/ 0 h 35"/>
                <a:gd name="T14" fmla="*/ 7451 w 7451"/>
                <a:gd name="T15" fmla="*/ 0 h 35"/>
                <a:gd name="T16" fmla="*/ 7451 w 7451"/>
                <a:gd name="T17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451" h="35">
                  <a:moveTo>
                    <a:pt x="7451" y="35"/>
                  </a:moveTo>
                  <a:lnTo>
                    <a:pt x="0" y="35"/>
                  </a:lnTo>
                  <a:lnTo>
                    <a:pt x="0" y="0"/>
                  </a:lnTo>
                  <a:lnTo>
                    <a:pt x="3020" y="0"/>
                  </a:lnTo>
                  <a:lnTo>
                    <a:pt x="3047" y="18"/>
                  </a:lnTo>
                  <a:lnTo>
                    <a:pt x="4413" y="18"/>
                  </a:lnTo>
                  <a:lnTo>
                    <a:pt x="4441" y="0"/>
                  </a:lnTo>
                  <a:lnTo>
                    <a:pt x="7451" y="0"/>
                  </a:lnTo>
                  <a:lnTo>
                    <a:pt x="7451" y="35"/>
                  </a:lnTo>
                  <a:close/>
                </a:path>
              </a:pathLst>
            </a:custGeom>
            <a:gradFill>
              <a:gsLst>
                <a:gs pos="0">
                  <a:srgbClr val="96999A">
                    <a:lumMod val="70000"/>
                  </a:srgbClr>
                </a:gs>
                <a:gs pos="3000">
                  <a:srgbClr val="96999A"/>
                </a:gs>
                <a:gs pos="100000">
                  <a:srgbClr val="96999A">
                    <a:lumMod val="70000"/>
                  </a:srgbClr>
                </a:gs>
                <a:gs pos="97000">
                  <a:srgbClr val="96999A"/>
                </a:gs>
                <a:gs pos="91000">
                  <a:srgbClr val="DFE0E1"/>
                </a:gs>
                <a:gs pos="9000">
                  <a:srgbClr val="DFE0E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  <p:sp>
          <p:nvSpPr>
            <p:cNvPr id="23" name="9Slide.vn 8">
              <a:extLst>
                <a:ext uri="{FF2B5EF4-FFF2-40B4-BE49-F238E27FC236}">
                  <a16:creationId xmlns:a16="http://schemas.microsoft.com/office/drawing/2014/main" id="{344E556A-A4C9-4D98-B474-D2B99294DAC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50" y="6619875"/>
              <a:ext cx="2255838" cy="90488"/>
            </a:xfrm>
            <a:custGeom>
              <a:avLst/>
              <a:gdLst>
                <a:gd name="T0" fmla="*/ 1389 w 1421"/>
                <a:gd name="T1" fmla="*/ 2 h 57"/>
                <a:gd name="T2" fmla="*/ 32 w 1421"/>
                <a:gd name="T3" fmla="*/ 2 h 57"/>
                <a:gd name="T4" fmla="*/ 32 w 1421"/>
                <a:gd name="T5" fmla="*/ 2 h 57"/>
                <a:gd name="T6" fmla="*/ 17 w 1421"/>
                <a:gd name="T7" fmla="*/ 2 h 57"/>
                <a:gd name="T8" fmla="*/ 0 w 1421"/>
                <a:gd name="T9" fmla="*/ 0 h 57"/>
                <a:gd name="T10" fmla="*/ 0 w 1421"/>
                <a:gd name="T11" fmla="*/ 34 h 57"/>
                <a:gd name="T12" fmla="*/ 0 w 1421"/>
                <a:gd name="T13" fmla="*/ 34 h 57"/>
                <a:gd name="T14" fmla="*/ 20 w 1421"/>
                <a:gd name="T15" fmla="*/ 44 h 57"/>
                <a:gd name="T16" fmla="*/ 42 w 1421"/>
                <a:gd name="T17" fmla="*/ 51 h 57"/>
                <a:gd name="T18" fmla="*/ 64 w 1421"/>
                <a:gd name="T19" fmla="*/ 56 h 57"/>
                <a:gd name="T20" fmla="*/ 85 w 1421"/>
                <a:gd name="T21" fmla="*/ 57 h 57"/>
                <a:gd name="T22" fmla="*/ 1337 w 1421"/>
                <a:gd name="T23" fmla="*/ 57 h 57"/>
                <a:gd name="T24" fmla="*/ 1337 w 1421"/>
                <a:gd name="T25" fmla="*/ 57 h 57"/>
                <a:gd name="T26" fmla="*/ 1359 w 1421"/>
                <a:gd name="T27" fmla="*/ 56 h 57"/>
                <a:gd name="T28" fmla="*/ 1381 w 1421"/>
                <a:gd name="T29" fmla="*/ 51 h 57"/>
                <a:gd name="T30" fmla="*/ 1401 w 1421"/>
                <a:gd name="T31" fmla="*/ 44 h 57"/>
                <a:gd name="T32" fmla="*/ 1421 w 1421"/>
                <a:gd name="T33" fmla="*/ 34 h 57"/>
                <a:gd name="T34" fmla="*/ 1421 w 1421"/>
                <a:gd name="T35" fmla="*/ 0 h 57"/>
                <a:gd name="T36" fmla="*/ 1421 w 1421"/>
                <a:gd name="T37" fmla="*/ 0 h 57"/>
                <a:gd name="T38" fmla="*/ 1406 w 1421"/>
                <a:gd name="T39" fmla="*/ 2 h 57"/>
                <a:gd name="T40" fmla="*/ 1389 w 1421"/>
                <a:gd name="T41" fmla="*/ 2 h 57"/>
                <a:gd name="T42" fmla="*/ 1389 w 1421"/>
                <a:gd name="T43" fmla="*/ 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421" h="57">
                  <a:moveTo>
                    <a:pt x="1389" y="2"/>
                  </a:moveTo>
                  <a:lnTo>
                    <a:pt x="32" y="2"/>
                  </a:lnTo>
                  <a:lnTo>
                    <a:pt x="32" y="2"/>
                  </a:lnTo>
                  <a:lnTo>
                    <a:pt x="17" y="2"/>
                  </a:lnTo>
                  <a:lnTo>
                    <a:pt x="0" y="0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20" y="44"/>
                  </a:lnTo>
                  <a:lnTo>
                    <a:pt x="42" y="51"/>
                  </a:lnTo>
                  <a:lnTo>
                    <a:pt x="64" y="56"/>
                  </a:lnTo>
                  <a:lnTo>
                    <a:pt x="85" y="57"/>
                  </a:lnTo>
                  <a:lnTo>
                    <a:pt x="1337" y="57"/>
                  </a:lnTo>
                  <a:lnTo>
                    <a:pt x="1337" y="57"/>
                  </a:lnTo>
                  <a:lnTo>
                    <a:pt x="1359" y="56"/>
                  </a:lnTo>
                  <a:lnTo>
                    <a:pt x="1381" y="51"/>
                  </a:lnTo>
                  <a:lnTo>
                    <a:pt x="1401" y="44"/>
                  </a:lnTo>
                  <a:lnTo>
                    <a:pt x="1421" y="34"/>
                  </a:lnTo>
                  <a:lnTo>
                    <a:pt x="1421" y="0"/>
                  </a:lnTo>
                  <a:lnTo>
                    <a:pt x="1421" y="0"/>
                  </a:lnTo>
                  <a:lnTo>
                    <a:pt x="1406" y="2"/>
                  </a:lnTo>
                  <a:lnTo>
                    <a:pt x="1389" y="2"/>
                  </a:lnTo>
                  <a:lnTo>
                    <a:pt x="1389" y="2"/>
                  </a:lnTo>
                  <a:close/>
                </a:path>
              </a:pathLst>
            </a:custGeom>
            <a:gradFill>
              <a:gsLst>
                <a:gs pos="0">
                  <a:srgbClr val="96999A">
                    <a:lumMod val="70000"/>
                  </a:srgbClr>
                </a:gs>
                <a:gs pos="3000">
                  <a:srgbClr val="96999A"/>
                </a:gs>
                <a:gs pos="100000">
                  <a:srgbClr val="96999A">
                    <a:lumMod val="70000"/>
                  </a:srgbClr>
                </a:gs>
                <a:gs pos="97000">
                  <a:srgbClr val="96999A"/>
                </a:gs>
                <a:gs pos="91000">
                  <a:srgbClr val="DFE0E1">
                    <a:lumMod val="95000"/>
                  </a:srgbClr>
                </a:gs>
                <a:gs pos="9000">
                  <a:srgbClr val="DFE0E1">
                    <a:lumMod val="95000"/>
                  </a:srgbClr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b="0" i="0">
                <a:latin typeface="K2D" panose="00000500000000000000" pitchFamily="2" charset="-34"/>
              </a:endParaRPr>
            </a:p>
          </p:txBody>
        </p:sp>
      </p:grpSp>
      <p:sp>
        <p:nvSpPr>
          <p:cNvPr id="5" name="Picture Placeholder 4"/>
          <p:cNvSpPr>
            <a:spLocks noGrp="1"/>
          </p:cNvSpPr>
          <p:nvPr>
            <p:ph type="pic" sz="quarter" idx="12" hasCustomPrompt="1"/>
          </p:nvPr>
        </p:nvSpPr>
        <p:spPr>
          <a:xfrm>
            <a:off x="6825291" y="1400175"/>
            <a:ext cx="5762625" cy="360045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Thêm ảnh</a:t>
            </a:r>
          </a:p>
        </p:txBody>
      </p:sp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14349" y="1400175"/>
            <a:ext cx="5153025" cy="1655762"/>
          </a:xfrm>
        </p:spPr>
        <p:txBody>
          <a:bodyPr anchor="b" anchorCtr="0">
            <a:noAutofit/>
          </a:bodyPr>
          <a:lstStyle>
            <a:lvl1pPr algn="l">
              <a:defRPr lang="en-US" sz="4000" b="1" kern="1200" baseline="0" dirty="0">
                <a:solidFill>
                  <a:srgbClr val="0070C0"/>
                </a:solidFill>
                <a:latin typeface="K2D" panose="00000500000000000000" pitchFamily="2" charset="-34"/>
                <a:ea typeface="+mj-ea"/>
                <a:cs typeface="+mj-cs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48" y="3160711"/>
            <a:ext cx="5153026" cy="1839914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Nội dung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38" name="Date Placeholder 3">
            <a:extLst>
              <a:ext uri="{FF2B5EF4-FFF2-40B4-BE49-F238E27FC236}">
                <a16:creationId xmlns:a16="http://schemas.microsoft.com/office/drawing/2014/main" id="{F16B2D22-55F1-476F-8EA9-68EE059E47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484" y="6548263"/>
            <a:ext cx="2381966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fld id="{D86B3AB3-BDCC-41BF-8781-963E853753C3}" type="datetime1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9" name="Footer Placeholder 4">
            <a:extLst>
              <a:ext uri="{FF2B5EF4-FFF2-40B4-BE49-F238E27FC236}">
                <a16:creationId xmlns:a16="http://schemas.microsoft.com/office/drawing/2014/main" id="{8F5CB8AB-B7D5-41B2-B080-23100B300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263"/>
            <a:ext cx="411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40" name="Slide Number Placeholder 5">
            <a:extLst>
              <a:ext uri="{FF2B5EF4-FFF2-40B4-BE49-F238E27FC236}">
                <a16:creationId xmlns:a16="http://schemas.microsoft.com/office/drawing/2014/main" id="{0EA26ADC-2D4A-476D-9E89-D75AAFB57D22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4BF8A84-6297-4E7F-B897-83A021A3F2A2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7B4DE5AD-B910-4CA2-970D-F805FC92E767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43" name="Slide Number Placeholder 5">
            <a:extLst>
              <a:ext uri="{FF2B5EF4-FFF2-40B4-BE49-F238E27FC236}">
                <a16:creationId xmlns:a16="http://schemas.microsoft.com/office/drawing/2014/main" id="{1FAB2BA7-2806-442C-8269-3A5BEAA97766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2457E3-477B-4036-86ED-43A143BFA1C3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608FA7E-E34B-4673-A35C-8B3412BAC4F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46" name="Block Arc 14">
            <a:extLst>
              <a:ext uri="{FF2B5EF4-FFF2-40B4-BE49-F238E27FC236}">
                <a16:creationId xmlns:a16="http://schemas.microsoft.com/office/drawing/2014/main" id="{9CCAF733-E1C1-4C32-BF6F-66A8914A63D3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47" name="Graphic 46">
            <a:extLst>
              <a:ext uri="{FF2B5EF4-FFF2-40B4-BE49-F238E27FC236}">
                <a16:creationId xmlns:a16="http://schemas.microsoft.com/office/drawing/2014/main" id="{5DB36737-09E1-40B3-A471-993207E1A4B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4AF6D940-00E8-47EB-8D80-8F5DBE8505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9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>
            <a:spLocks noGrp="1"/>
          </p:cNvSpPr>
          <p:nvPr>
            <p:ph type="ctrTitle" hasCustomPrompt="1"/>
          </p:nvPr>
        </p:nvSpPr>
        <p:spPr>
          <a:xfrm>
            <a:off x="514349" y="1048131"/>
            <a:ext cx="5153025" cy="1655762"/>
          </a:xfrm>
        </p:spPr>
        <p:txBody>
          <a:bodyPr anchor="b" anchorCtr="0">
            <a:noAutofit/>
          </a:bodyPr>
          <a:lstStyle>
            <a:lvl1pPr algn="l">
              <a:defRPr lang="en-US" sz="4000" b="1" kern="1200" baseline="0" dirty="0">
                <a:solidFill>
                  <a:srgbClr val="0070C0"/>
                </a:solidFill>
                <a:latin typeface="K2D" panose="00000500000000000000" pitchFamily="2" charset="-34"/>
                <a:ea typeface="+mj-ea"/>
                <a:cs typeface="+mj-cs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2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14348" y="2808667"/>
            <a:ext cx="5153026" cy="228720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Nội dung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B96C117-0DD7-57D2-DF3E-3C0A174E03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23" y="1742120"/>
            <a:ext cx="3453753" cy="3402396"/>
          </a:xfrm>
          <a:prstGeom prst="rect">
            <a:avLst/>
          </a:prstGeom>
        </p:spPr>
      </p:pic>
      <p:pic>
        <p:nvPicPr>
          <p:cNvPr id="20" name="Picture 2" descr="Samsung Mobile Mockup Template Download on Pngtree | Mobile mockup, Samsung  mobile, Samsu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75" y="657226"/>
            <a:ext cx="4972049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8305800" y="1057275"/>
            <a:ext cx="2095500" cy="4038600"/>
          </a:xfrm>
          <a:prstGeom prst="roundRect">
            <a:avLst>
              <a:gd name="adj" fmla="val 4741"/>
            </a:avLst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Thêm ảnh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9B13A2E5-E9CE-4813-8E4A-727391A32F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484" y="6548263"/>
            <a:ext cx="2381966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fld id="{D86B3AB3-BDCC-41BF-8781-963E853753C3}" type="datetime1">
              <a:rPr lang="en-US" smtClean="0"/>
              <a:pPr/>
              <a:t>10/22/2024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8CBAE34E-DC22-48B8-B68B-1CD12CF56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263"/>
            <a:ext cx="411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97F10F4B-8DA7-4AC2-9018-127E7702DD3E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427584D-A114-4401-826A-2CD0E2C55D3C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91B9BF3-23F0-42C3-AE87-1999708C7F96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28" name="Slide Number Placeholder 5">
            <a:extLst>
              <a:ext uri="{FF2B5EF4-FFF2-40B4-BE49-F238E27FC236}">
                <a16:creationId xmlns:a16="http://schemas.microsoft.com/office/drawing/2014/main" id="{5A0AF583-9A6C-46D4-B155-37368C128986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2511ACE-88D0-4AD9-B307-F1204456AD57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3E1EB00-E94D-48FB-B57F-9ADA9BE127A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31" name="Block Arc 14">
            <a:extLst>
              <a:ext uri="{FF2B5EF4-FFF2-40B4-BE49-F238E27FC236}">
                <a16:creationId xmlns:a16="http://schemas.microsoft.com/office/drawing/2014/main" id="{59143625-E184-47C2-ADF9-E3BB053D0211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4542D68A-3C83-41B7-9E3D-96731B463E1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07D78C6-F5FA-4698-92B7-CA619555B78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9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>
            <a:extLst>
              <a:ext uri="{FF2B5EF4-FFF2-40B4-BE49-F238E27FC236}">
                <a16:creationId xmlns:a16="http://schemas.microsoft.com/office/drawing/2014/main" id="{E6F05EB3-1A18-FFAB-87F4-C3B6F94C3D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943863" y="1011126"/>
            <a:ext cx="3171810" cy="513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5B58D15-E021-9409-2BF6-38B86625489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23" y="1742120"/>
            <a:ext cx="3453753" cy="340239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E05A38DB-2EAE-47C8-9F84-174DA20245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4349" y="1048131"/>
            <a:ext cx="5153025" cy="1655762"/>
          </a:xfrm>
        </p:spPr>
        <p:txBody>
          <a:bodyPr anchor="b" anchorCtr="0">
            <a:noAutofit/>
          </a:bodyPr>
          <a:lstStyle>
            <a:lvl1pPr algn="l">
              <a:defRPr lang="en-US" sz="4000" b="1" kern="1200" baseline="0" dirty="0">
                <a:solidFill>
                  <a:srgbClr val="0070C0"/>
                </a:solidFill>
                <a:latin typeface="K2D" panose="00000500000000000000" pitchFamily="2" charset="-34"/>
                <a:ea typeface="+mj-ea"/>
                <a:cs typeface="+mj-cs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472C8C42-C792-4628-B171-1C30DA52BBD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4348" y="2808667"/>
            <a:ext cx="5153026" cy="228720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Nội dung</a:t>
            </a:r>
            <a:endParaRPr lang="en-US" dirty="0"/>
          </a:p>
        </p:txBody>
      </p:sp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2E6D52DE-4D97-3181-9440-19E31A6CE81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461702" y="1108334"/>
            <a:ext cx="2131430" cy="4626572"/>
          </a:xfrm>
          <a:custGeom>
            <a:avLst/>
            <a:gdLst>
              <a:gd name="connsiteX0" fmla="*/ 0 w 2111887"/>
              <a:gd name="connsiteY0" fmla="*/ 247217 h 4543425"/>
              <a:gd name="connsiteX1" fmla="*/ 247217 w 2111887"/>
              <a:gd name="connsiteY1" fmla="*/ 0 h 4543425"/>
              <a:gd name="connsiteX2" fmla="*/ 1864670 w 2111887"/>
              <a:gd name="connsiteY2" fmla="*/ 0 h 4543425"/>
              <a:gd name="connsiteX3" fmla="*/ 2111887 w 2111887"/>
              <a:gd name="connsiteY3" fmla="*/ 247217 h 4543425"/>
              <a:gd name="connsiteX4" fmla="*/ 2111887 w 2111887"/>
              <a:gd name="connsiteY4" fmla="*/ 4296208 h 4543425"/>
              <a:gd name="connsiteX5" fmla="*/ 1864670 w 2111887"/>
              <a:gd name="connsiteY5" fmla="*/ 4543425 h 4543425"/>
              <a:gd name="connsiteX6" fmla="*/ 247217 w 2111887"/>
              <a:gd name="connsiteY6" fmla="*/ 4543425 h 4543425"/>
              <a:gd name="connsiteX7" fmla="*/ 0 w 2111887"/>
              <a:gd name="connsiteY7" fmla="*/ 4296208 h 4543425"/>
              <a:gd name="connsiteX8" fmla="*/ 0 w 2111887"/>
              <a:gd name="connsiteY8" fmla="*/ 247217 h 4543425"/>
              <a:gd name="connsiteX0" fmla="*/ 0 w 2111887"/>
              <a:gd name="connsiteY0" fmla="*/ 247221 h 4543429"/>
              <a:gd name="connsiteX1" fmla="*/ 247217 w 2111887"/>
              <a:gd name="connsiteY1" fmla="*/ 4 h 4543429"/>
              <a:gd name="connsiteX2" fmla="*/ 1103287 w 2111887"/>
              <a:gd name="connsiteY2" fmla="*/ 100016 h 4543429"/>
              <a:gd name="connsiteX3" fmla="*/ 1864670 w 2111887"/>
              <a:gd name="connsiteY3" fmla="*/ 4 h 4543429"/>
              <a:gd name="connsiteX4" fmla="*/ 2111887 w 2111887"/>
              <a:gd name="connsiteY4" fmla="*/ 247221 h 4543429"/>
              <a:gd name="connsiteX5" fmla="*/ 2111887 w 2111887"/>
              <a:gd name="connsiteY5" fmla="*/ 4296212 h 4543429"/>
              <a:gd name="connsiteX6" fmla="*/ 1864670 w 2111887"/>
              <a:gd name="connsiteY6" fmla="*/ 4543429 h 4543429"/>
              <a:gd name="connsiteX7" fmla="*/ 247217 w 2111887"/>
              <a:gd name="connsiteY7" fmla="*/ 4543429 h 4543429"/>
              <a:gd name="connsiteX8" fmla="*/ 0 w 2111887"/>
              <a:gd name="connsiteY8" fmla="*/ 4296212 h 4543429"/>
              <a:gd name="connsiteX9" fmla="*/ 0 w 2111887"/>
              <a:gd name="connsiteY9" fmla="*/ 247221 h 4543429"/>
              <a:gd name="connsiteX0" fmla="*/ 0 w 2111887"/>
              <a:gd name="connsiteY0" fmla="*/ 264906 h 4561114"/>
              <a:gd name="connsiteX1" fmla="*/ 247217 w 2111887"/>
              <a:gd name="connsiteY1" fmla="*/ 17689 h 4561114"/>
              <a:gd name="connsiteX2" fmla="*/ 665137 w 2111887"/>
              <a:gd name="connsiteY2" fmla="*/ 22451 h 4561114"/>
              <a:gd name="connsiteX3" fmla="*/ 1103287 w 2111887"/>
              <a:gd name="connsiteY3" fmla="*/ 117701 h 4561114"/>
              <a:gd name="connsiteX4" fmla="*/ 1864670 w 2111887"/>
              <a:gd name="connsiteY4" fmla="*/ 17689 h 4561114"/>
              <a:gd name="connsiteX5" fmla="*/ 2111887 w 2111887"/>
              <a:gd name="connsiteY5" fmla="*/ 264906 h 4561114"/>
              <a:gd name="connsiteX6" fmla="*/ 2111887 w 2111887"/>
              <a:gd name="connsiteY6" fmla="*/ 4313897 h 4561114"/>
              <a:gd name="connsiteX7" fmla="*/ 1864670 w 2111887"/>
              <a:gd name="connsiteY7" fmla="*/ 4561114 h 4561114"/>
              <a:gd name="connsiteX8" fmla="*/ 247217 w 2111887"/>
              <a:gd name="connsiteY8" fmla="*/ 4561114 h 4561114"/>
              <a:gd name="connsiteX9" fmla="*/ 0 w 2111887"/>
              <a:gd name="connsiteY9" fmla="*/ 4313897 h 4561114"/>
              <a:gd name="connsiteX10" fmla="*/ 0 w 2111887"/>
              <a:gd name="connsiteY10" fmla="*/ 264906 h 4561114"/>
              <a:gd name="connsiteX0" fmla="*/ 0 w 2111887"/>
              <a:gd name="connsiteY0" fmla="*/ 269676 h 4565884"/>
              <a:gd name="connsiteX1" fmla="*/ 247217 w 2111887"/>
              <a:gd name="connsiteY1" fmla="*/ 22459 h 4565884"/>
              <a:gd name="connsiteX2" fmla="*/ 612749 w 2111887"/>
              <a:gd name="connsiteY2" fmla="*/ 15315 h 4565884"/>
              <a:gd name="connsiteX3" fmla="*/ 1103287 w 2111887"/>
              <a:gd name="connsiteY3" fmla="*/ 122471 h 4565884"/>
              <a:gd name="connsiteX4" fmla="*/ 1864670 w 2111887"/>
              <a:gd name="connsiteY4" fmla="*/ 22459 h 4565884"/>
              <a:gd name="connsiteX5" fmla="*/ 2111887 w 2111887"/>
              <a:gd name="connsiteY5" fmla="*/ 269676 h 4565884"/>
              <a:gd name="connsiteX6" fmla="*/ 2111887 w 2111887"/>
              <a:gd name="connsiteY6" fmla="*/ 4318667 h 4565884"/>
              <a:gd name="connsiteX7" fmla="*/ 1864670 w 2111887"/>
              <a:gd name="connsiteY7" fmla="*/ 4565884 h 4565884"/>
              <a:gd name="connsiteX8" fmla="*/ 247217 w 2111887"/>
              <a:gd name="connsiteY8" fmla="*/ 4565884 h 4565884"/>
              <a:gd name="connsiteX9" fmla="*/ 0 w 2111887"/>
              <a:gd name="connsiteY9" fmla="*/ 4318667 h 4565884"/>
              <a:gd name="connsiteX10" fmla="*/ 0 w 2111887"/>
              <a:gd name="connsiteY10" fmla="*/ 269676 h 4565884"/>
              <a:gd name="connsiteX0" fmla="*/ 0 w 2111887"/>
              <a:gd name="connsiteY0" fmla="*/ 275247 h 4571455"/>
              <a:gd name="connsiteX1" fmla="*/ 247217 w 2111887"/>
              <a:gd name="connsiteY1" fmla="*/ 18505 h 4571455"/>
              <a:gd name="connsiteX2" fmla="*/ 612749 w 2111887"/>
              <a:gd name="connsiteY2" fmla="*/ 20886 h 4571455"/>
              <a:gd name="connsiteX3" fmla="*/ 1103287 w 2111887"/>
              <a:gd name="connsiteY3" fmla="*/ 128042 h 4571455"/>
              <a:gd name="connsiteX4" fmla="*/ 1864670 w 2111887"/>
              <a:gd name="connsiteY4" fmla="*/ 28030 h 4571455"/>
              <a:gd name="connsiteX5" fmla="*/ 2111887 w 2111887"/>
              <a:gd name="connsiteY5" fmla="*/ 275247 h 4571455"/>
              <a:gd name="connsiteX6" fmla="*/ 2111887 w 2111887"/>
              <a:gd name="connsiteY6" fmla="*/ 4324238 h 4571455"/>
              <a:gd name="connsiteX7" fmla="*/ 1864670 w 2111887"/>
              <a:gd name="connsiteY7" fmla="*/ 4571455 h 4571455"/>
              <a:gd name="connsiteX8" fmla="*/ 247217 w 2111887"/>
              <a:gd name="connsiteY8" fmla="*/ 4571455 h 4571455"/>
              <a:gd name="connsiteX9" fmla="*/ 0 w 2111887"/>
              <a:gd name="connsiteY9" fmla="*/ 4324238 h 4571455"/>
              <a:gd name="connsiteX10" fmla="*/ 0 w 2111887"/>
              <a:gd name="connsiteY10" fmla="*/ 275247 h 4571455"/>
              <a:gd name="connsiteX0" fmla="*/ 0 w 2111887"/>
              <a:gd name="connsiteY0" fmla="*/ 268247 h 4564455"/>
              <a:gd name="connsiteX1" fmla="*/ 247217 w 2111887"/>
              <a:gd name="connsiteY1" fmla="*/ 11505 h 4564455"/>
              <a:gd name="connsiteX2" fmla="*/ 612749 w 2111887"/>
              <a:gd name="connsiteY2" fmla="*/ 13886 h 4564455"/>
              <a:gd name="connsiteX3" fmla="*/ 1103287 w 2111887"/>
              <a:gd name="connsiteY3" fmla="*/ 121042 h 4564455"/>
              <a:gd name="connsiteX4" fmla="*/ 1864670 w 2111887"/>
              <a:gd name="connsiteY4" fmla="*/ 21030 h 4564455"/>
              <a:gd name="connsiteX5" fmla="*/ 2111887 w 2111887"/>
              <a:gd name="connsiteY5" fmla="*/ 268247 h 4564455"/>
              <a:gd name="connsiteX6" fmla="*/ 2111887 w 2111887"/>
              <a:gd name="connsiteY6" fmla="*/ 4317238 h 4564455"/>
              <a:gd name="connsiteX7" fmla="*/ 1864670 w 2111887"/>
              <a:gd name="connsiteY7" fmla="*/ 4564455 h 4564455"/>
              <a:gd name="connsiteX8" fmla="*/ 247217 w 2111887"/>
              <a:gd name="connsiteY8" fmla="*/ 4564455 h 4564455"/>
              <a:gd name="connsiteX9" fmla="*/ 0 w 2111887"/>
              <a:gd name="connsiteY9" fmla="*/ 4317238 h 4564455"/>
              <a:gd name="connsiteX10" fmla="*/ 0 w 2111887"/>
              <a:gd name="connsiteY10" fmla="*/ 268247 h 4564455"/>
              <a:gd name="connsiteX0" fmla="*/ 0 w 2111887"/>
              <a:gd name="connsiteY0" fmla="*/ 268247 h 4564455"/>
              <a:gd name="connsiteX1" fmla="*/ 247217 w 2111887"/>
              <a:gd name="connsiteY1" fmla="*/ 11505 h 4564455"/>
              <a:gd name="connsiteX2" fmla="*/ 612749 w 2111887"/>
              <a:gd name="connsiteY2" fmla="*/ 13886 h 4564455"/>
              <a:gd name="connsiteX3" fmla="*/ 784200 w 2111887"/>
              <a:gd name="connsiteY3" fmla="*/ 59130 h 4564455"/>
              <a:gd name="connsiteX4" fmla="*/ 1103287 w 2111887"/>
              <a:gd name="connsiteY4" fmla="*/ 121042 h 4564455"/>
              <a:gd name="connsiteX5" fmla="*/ 1864670 w 2111887"/>
              <a:gd name="connsiteY5" fmla="*/ 21030 h 4564455"/>
              <a:gd name="connsiteX6" fmla="*/ 2111887 w 2111887"/>
              <a:gd name="connsiteY6" fmla="*/ 268247 h 4564455"/>
              <a:gd name="connsiteX7" fmla="*/ 2111887 w 2111887"/>
              <a:gd name="connsiteY7" fmla="*/ 4317238 h 4564455"/>
              <a:gd name="connsiteX8" fmla="*/ 1864670 w 2111887"/>
              <a:gd name="connsiteY8" fmla="*/ 4564455 h 4564455"/>
              <a:gd name="connsiteX9" fmla="*/ 247217 w 2111887"/>
              <a:gd name="connsiteY9" fmla="*/ 4564455 h 4564455"/>
              <a:gd name="connsiteX10" fmla="*/ 0 w 2111887"/>
              <a:gd name="connsiteY10" fmla="*/ 4317238 h 4564455"/>
              <a:gd name="connsiteX11" fmla="*/ 0 w 2111887"/>
              <a:gd name="connsiteY11" fmla="*/ 268247 h 4564455"/>
              <a:gd name="connsiteX0" fmla="*/ 0 w 2111887"/>
              <a:gd name="connsiteY0" fmla="*/ 268247 h 4564455"/>
              <a:gd name="connsiteX1" fmla="*/ 247217 w 2111887"/>
              <a:gd name="connsiteY1" fmla="*/ 11505 h 4564455"/>
              <a:gd name="connsiteX2" fmla="*/ 612749 w 2111887"/>
              <a:gd name="connsiteY2" fmla="*/ 13886 h 4564455"/>
              <a:gd name="connsiteX3" fmla="*/ 691331 w 2111887"/>
              <a:gd name="connsiteY3" fmla="*/ 101992 h 4564455"/>
              <a:gd name="connsiteX4" fmla="*/ 1103287 w 2111887"/>
              <a:gd name="connsiteY4" fmla="*/ 121042 h 4564455"/>
              <a:gd name="connsiteX5" fmla="*/ 1864670 w 2111887"/>
              <a:gd name="connsiteY5" fmla="*/ 21030 h 4564455"/>
              <a:gd name="connsiteX6" fmla="*/ 2111887 w 2111887"/>
              <a:gd name="connsiteY6" fmla="*/ 268247 h 4564455"/>
              <a:gd name="connsiteX7" fmla="*/ 2111887 w 2111887"/>
              <a:gd name="connsiteY7" fmla="*/ 4317238 h 4564455"/>
              <a:gd name="connsiteX8" fmla="*/ 1864670 w 2111887"/>
              <a:gd name="connsiteY8" fmla="*/ 4564455 h 4564455"/>
              <a:gd name="connsiteX9" fmla="*/ 247217 w 2111887"/>
              <a:gd name="connsiteY9" fmla="*/ 4564455 h 4564455"/>
              <a:gd name="connsiteX10" fmla="*/ 0 w 2111887"/>
              <a:gd name="connsiteY10" fmla="*/ 4317238 h 4564455"/>
              <a:gd name="connsiteX11" fmla="*/ 0 w 2111887"/>
              <a:gd name="connsiteY11" fmla="*/ 268247 h 4564455"/>
              <a:gd name="connsiteX0" fmla="*/ 0 w 2111887"/>
              <a:gd name="connsiteY0" fmla="*/ 268247 h 4564455"/>
              <a:gd name="connsiteX1" fmla="*/ 247217 w 2111887"/>
              <a:gd name="connsiteY1" fmla="*/ 11505 h 4564455"/>
              <a:gd name="connsiteX2" fmla="*/ 612749 w 2111887"/>
              <a:gd name="connsiteY2" fmla="*/ 13886 h 4564455"/>
              <a:gd name="connsiteX3" fmla="*/ 691331 w 2111887"/>
              <a:gd name="connsiteY3" fmla="*/ 101992 h 4564455"/>
              <a:gd name="connsiteX4" fmla="*/ 1103287 w 2111887"/>
              <a:gd name="connsiteY4" fmla="*/ 121042 h 4564455"/>
              <a:gd name="connsiteX5" fmla="*/ 1453331 w 2111887"/>
              <a:gd name="connsiteY5" fmla="*/ 123424 h 4564455"/>
              <a:gd name="connsiteX6" fmla="*/ 1864670 w 2111887"/>
              <a:gd name="connsiteY6" fmla="*/ 21030 h 4564455"/>
              <a:gd name="connsiteX7" fmla="*/ 2111887 w 2111887"/>
              <a:gd name="connsiteY7" fmla="*/ 268247 h 4564455"/>
              <a:gd name="connsiteX8" fmla="*/ 2111887 w 2111887"/>
              <a:gd name="connsiteY8" fmla="*/ 4317238 h 4564455"/>
              <a:gd name="connsiteX9" fmla="*/ 1864670 w 2111887"/>
              <a:gd name="connsiteY9" fmla="*/ 4564455 h 4564455"/>
              <a:gd name="connsiteX10" fmla="*/ 247217 w 2111887"/>
              <a:gd name="connsiteY10" fmla="*/ 4564455 h 4564455"/>
              <a:gd name="connsiteX11" fmla="*/ 0 w 2111887"/>
              <a:gd name="connsiteY11" fmla="*/ 4317238 h 4564455"/>
              <a:gd name="connsiteX12" fmla="*/ 0 w 2111887"/>
              <a:gd name="connsiteY12" fmla="*/ 268247 h 4564455"/>
              <a:gd name="connsiteX0" fmla="*/ 0 w 2111887"/>
              <a:gd name="connsiteY0" fmla="*/ 268247 h 4564455"/>
              <a:gd name="connsiteX1" fmla="*/ 247217 w 2111887"/>
              <a:gd name="connsiteY1" fmla="*/ 11505 h 4564455"/>
              <a:gd name="connsiteX2" fmla="*/ 612749 w 2111887"/>
              <a:gd name="connsiteY2" fmla="*/ 13886 h 4564455"/>
              <a:gd name="connsiteX3" fmla="*/ 691331 w 2111887"/>
              <a:gd name="connsiteY3" fmla="*/ 101992 h 4564455"/>
              <a:gd name="connsiteX4" fmla="*/ 1103287 w 2111887"/>
              <a:gd name="connsiteY4" fmla="*/ 121042 h 4564455"/>
              <a:gd name="connsiteX5" fmla="*/ 1453331 w 2111887"/>
              <a:gd name="connsiteY5" fmla="*/ 123424 h 4564455"/>
              <a:gd name="connsiteX6" fmla="*/ 1600969 w 2111887"/>
              <a:gd name="connsiteY6" fmla="*/ 73418 h 4564455"/>
              <a:gd name="connsiteX7" fmla="*/ 1864670 w 2111887"/>
              <a:gd name="connsiteY7" fmla="*/ 21030 h 4564455"/>
              <a:gd name="connsiteX8" fmla="*/ 2111887 w 2111887"/>
              <a:gd name="connsiteY8" fmla="*/ 268247 h 4564455"/>
              <a:gd name="connsiteX9" fmla="*/ 2111887 w 2111887"/>
              <a:gd name="connsiteY9" fmla="*/ 4317238 h 4564455"/>
              <a:gd name="connsiteX10" fmla="*/ 1864670 w 2111887"/>
              <a:gd name="connsiteY10" fmla="*/ 4564455 h 4564455"/>
              <a:gd name="connsiteX11" fmla="*/ 247217 w 2111887"/>
              <a:gd name="connsiteY11" fmla="*/ 4564455 h 4564455"/>
              <a:gd name="connsiteX12" fmla="*/ 0 w 2111887"/>
              <a:gd name="connsiteY12" fmla="*/ 4317238 h 4564455"/>
              <a:gd name="connsiteX13" fmla="*/ 0 w 2111887"/>
              <a:gd name="connsiteY13" fmla="*/ 268247 h 4564455"/>
              <a:gd name="connsiteX0" fmla="*/ 0 w 2111887"/>
              <a:gd name="connsiteY0" fmla="*/ 271881 h 4568089"/>
              <a:gd name="connsiteX1" fmla="*/ 247217 w 2111887"/>
              <a:gd name="connsiteY1" fmla="*/ 15139 h 4568089"/>
              <a:gd name="connsiteX2" fmla="*/ 612749 w 2111887"/>
              <a:gd name="connsiteY2" fmla="*/ 17520 h 4568089"/>
              <a:gd name="connsiteX3" fmla="*/ 691331 w 2111887"/>
              <a:gd name="connsiteY3" fmla="*/ 105626 h 4568089"/>
              <a:gd name="connsiteX4" fmla="*/ 1103287 w 2111887"/>
              <a:gd name="connsiteY4" fmla="*/ 124676 h 4568089"/>
              <a:gd name="connsiteX5" fmla="*/ 1453331 w 2111887"/>
              <a:gd name="connsiteY5" fmla="*/ 127058 h 4568089"/>
              <a:gd name="connsiteX6" fmla="*/ 1520006 w 2111887"/>
              <a:gd name="connsiteY6" fmla="*/ 12758 h 4568089"/>
              <a:gd name="connsiteX7" fmla="*/ 1864670 w 2111887"/>
              <a:gd name="connsiteY7" fmla="*/ 24664 h 4568089"/>
              <a:gd name="connsiteX8" fmla="*/ 2111887 w 2111887"/>
              <a:gd name="connsiteY8" fmla="*/ 271881 h 4568089"/>
              <a:gd name="connsiteX9" fmla="*/ 2111887 w 2111887"/>
              <a:gd name="connsiteY9" fmla="*/ 4320872 h 4568089"/>
              <a:gd name="connsiteX10" fmla="*/ 1864670 w 2111887"/>
              <a:gd name="connsiteY10" fmla="*/ 4568089 h 4568089"/>
              <a:gd name="connsiteX11" fmla="*/ 247217 w 2111887"/>
              <a:gd name="connsiteY11" fmla="*/ 4568089 h 4568089"/>
              <a:gd name="connsiteX12" fmla="*/ 0 w 2111887"/>
              <a:gd name="connsiteY12" fmla="*/ 4320872 h 4568089"/>
              <a:gd name="connsiteX13" fmla="*/ 0 w 2111887"/>
              <a:gd name="connsiteY13" fmla="*/ 271881 h 4568089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612749 w 2111887"/>
              <a:gd name="connsiteY2" fmla="*/ 18601 h 4569170"/>
              <a:gd name="connsiteX3" fmla="*/ 691331 w 2111887"/>
              <a:gd name="connsiteY3" fmla="*/ 106707 h 4569170"/>
              <a:gd name="connsiteX4" fmla="*/ 1103287 w 2111887"/>
              <a:gd name="connsiteY4" fmla="*/ 125757 h 4569170"/>
              <a:gd name="connsiteX5" fmla="*/ 1453331 w 2111887"/>
              <a:gd name="connsiteY5" fmla="*/ 128139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612749 w 2111887"/>
              <a:gd name="connsiteY2" fmla="*/ 18601 h 4569170"/>
              <a:gd name="connsiteX3" fmla="*/ 693712 w 2111887"/>
              <a:gd name="connsiteY3" fmla="*/ 118613 h 4569170"/>
              <a:gd name="connsiteX4" fmla="*/ 1103287 w 2111887"/>
              <a:gd name="connsiteY4" fmla="*/ 125757 h 4569170"/>
              <a:gd name="connsiteX5" fmla="*/ 1453331 w 2111887"/>
              <a:gd name="connsiteY5" fmla="*/ 128139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598462 w 2111887"/>
              <a:gd name="connsiteY2" fmla="*/ 16220 h 4569170"/>
              <a:gd name="connsiteX3" fmla="*/ 693712 w 2111887"/>
              <a:gd name="connsiteY3" fmla="*/ 118613 h 4569170"/>
              <a:gd name="connsiteX4" fmla="*/ 1103287 w 2111887"/>
              <a:gd name="connsiteY4" fmla="*/ 125757 h 4569170"/>
              <a:gd name="connsiteX5" fmla="*/ 1453331 w 2111887"/>
              <a:gd name="connsiteY5" fmla="*/ 128139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598462 w 2111887"/>
              <a:gd name="connsiteY2" fmla="*/ 16220 h 4569170"/>
              <a:gd name="connsiteX3" fmla="*/ 693712 w 2111887"/>
              <a:gd name="connsiteY3" fmla="*/ 118613 h 4569170"/>
              <a:gd name="connsiteX4" fmla="*/ 1103287 w 2111887"/>
              <a:gd name="connsiteY4" fmla="*/ 125757 h 4569170"/>
              <a:gd name="connsiteX5" fmla="*/ 1453331 w 2111887"/>
              <a:gd name="connsiteY5" fmla="*/ 120995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598462 w 2111887"/>
              <a:gd name="connsiteY2" fmla="*/ 16220 h 4569170"/>
              <a:gd name="connsiteX3" fmla="*/ 693712 w 2111887"/>
              <a:gd name="connsiteY3" fmla="*/ 118613 h 4569170"/>
              <a:gd name="connsiteX4" fmla="*/ 1055662 w 2111887"/>
              <a:gd name="connsiteY4" fmla="*/ 125757 h 4569170"/>
              <a:gd name="connsiteX5" fmla="*/ 1453331 w 2111887"/>
              <a:gd name="connsiteY5" fmla="*/ 120995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598462 w 2111887"/>
              <a:gd name="connsiteY2" fmla="*/ 16220 h 4569170"/>
              <a:gd name="connsiteX3" fmla="*/ 693712 w 2111887"/>
              <a:gd name="connsiteY3" fmla="*/ 118613 h 4569170"/>
              <a:gd name="connsiteX4" fmla="*/ 1055662 w 2111887"/>
              <a:gd name="connsiteY4" fmla="*/ 125757 h 4569170"/>
              <a:gd name="connsiteX5" fmla="*/ 1453331 w 2111887"/>
              <a:gd name="connsiteY5" fmla="*/ 120995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3465 h 4569673"/>
              <a:gd name="connsiteX1" fmla="*/ 247217 w 2111887"/>
              <a:gd name="connsiteY1" fmla="*/ 16723 h 4569673"/>
              <a:gd name="connsiteX2" fmla="*/ 579412 w 2111887"/>
              <a:gd name="connsiteY2" fmla="*/ 9580 h 4569673"/>
              <a:gd name="connsiteX3" fmla="*/ 693712 w 2111887"/>
              <a:gd name="connsiteY3" fmla="*/ 119116 h 4569673"/>
              <a:gd name="connsiteX4" fmla="*/ 1055662 w 2111887"/>
              <a:gd name="connsiteY4" fmla="*/ 126260 h 4569673"/>
              <a:gd name="connsiteX5" fmla="*/ 1453331 w 2111887"/>
              <a:gd name="connsiteY5" fmla="*/ 121498 h 4569673"/>
              <a:gd name="connsiteX6" fmla="*/ 1520006 w 2111887"/>
              <a:gd name="connsiteY6" fmla="*/ 14342 h 4569673"/>
              <a:gd name="connsiteX7" fmla="*/ 1888482 w 2111887"/>
              <a:gd name="connsiteY7" fmla="*/ 23867 h 4569673"/>
              <a:gd name="connsiteX8" fmla="*/ 2111887 w 2111887"/>
              <a:gd name="connsiteY8" fmla="*/ 273465 h 4569673"/>
              <a:gd name="connsiteX9" fmla="*/ 2111887 w 2111887"/>
              <a:gd name="connsiteY9" fmla="*/ 4322456 h 4569673"/>
              <a:gd name="connsiteX10" fmla="*/ 1864670 w 2111887"/>
              <a:gd name="connsiteY10" fmla="*/ 4569673 h 4569673"/>
              <a:gd name="connsiteX11" fmla="*/ 247217 w 2111887"/>
              <a:gd name="connsiteY11" fmla="*/ 4569673 h 4569673"/>
              <a:gd name="connsiteX12" fmla="*/ 0 w 2111887"/>
              <a:gd name="connsiteY12" fmla="*/ 4322456 h 4569673"/>
              <a:gd name="connsiteX13" fmla="*/ 0 w 2111887"/>
              <a:gd name="connsiteY13" fmla="*/ 273465 h 4569673"/>
              <a:gd name="connsiteX0" fmla="*/ 0 w 2111887"/>
              <a:gd name="connsiteY0" fmla="*/ 274360 h 4570568"/>
              <a:gd name="connsiteX1" fmla="*/ 235311 w 2111887"/>
              <a:gd name="connsiteY1" fmla="*/ 15237 h 4570568"/>
              <a:gd name="connsiteX2" fmla="*/ 579412 w 2111887"/>
              <a:gd name="connsiteY2" fmla="*/ 10475 h 4570568"/>
              <a:gd name="connsiteX3" fmla="*/ 693712 w 2111887"/>
              <a:gd name="connsiteY3" fmla="*/ 120011 h 4570568"/>
              <a:gd name="connsiteX4" fmla="*/ 1055662 w 2111887"/>
              <a:gd name="connsiteY4" fmla="*/ 127155 h 4570568"/>
              <a:gd name="connsiteX5" fmla="*/ 1453331 w 2111887"/>
              <a:gd name="connsiteY5" fmla="*/ 122393 h 4570568"/>
              <a:gd name="connsiteX6" fmla="*/ 1520006 w 2111887"/>
              <a:gd name="connsiteY6" fmla="*/ 15237 h 4570568"/>
              <a:gd name="connsiteX7" fmla="*/ 1888482 w 2111887"/>
              <a:gd name="connsiteY7" fmla="*/ 24762 h 4570568"/>
              <a:gd name="connsiteX8" fmla="*/ 2111887 w 2111887"/>
              <a:gd name="connsiteY8" fmla="*/ 274360 h 4570568"/>
              <a:gd name="connsiteX9" fmla="*/ 2111887 w 2111887"/>
              <a:gd name="connsiteY9" fmla="*/ 4323351 h 4570568"/>
              <a:gd name="connsiteX10" fmla="*/ 1864670 w 2111887"/>
              <a:gd name="connsiteY10" fmla="*/ 4570568 h 4570568"/>
              <a:gd name="connsiteX11" fmla="*/ 247217 w 2111887"/>
              <a:gd name="connsiteY11" fmla="*/ 4570568 h 4570568"/>
              <a:gd name="connsiteX12" fmla="*/ 0 w 2111887"/>
              <a:gd name="connsiteY12" fmla="*/ 4323351 h 4570568"/>
              <a:gd name="connsiteX13" fmla="*/ 0 w 2111887"/>
              <a:gd name="connsiteY13" fmla="*/ 274360 h 4570568"/>
              <a:gd name="connsiteX0" fmla="*/ 0 w 2111887"/>
              <a:gd name="connsiteY0" fmla="*/ 274360 h 4570568"/>
              <a:gd name="connsiteX1" fmla="*/ 235311 w 2111887"/>
              <a:gd name="connsiteY1" fmla="*/ 15237 h 4570568"/>
              <a:gd name="connsiteX2" fmla="*/ 579412 w 2111887"/>
              <a:gd name="connsiteY2" fmla="*/ 10475 h 4570568"/>
              <a:gd name="connsiteX3" fmla="*/ 693712 w 2111887"/>
              <a:gd name="connsiteY3" fmla="*/ 120011 h 4570568"/>
              <a:gd name="connsiteX4" fmla="*/ 1055662 w 2111887"/>
              <a:gd name="connsiteY4" fmla="*/ 127155 h 4570568"/>
              <a:gd name="connsiteX5" fmla="*/ 1453331 w 2111887"/>
              <a:gd name="connsiteY5" fmla="*/ 122393 h 4570568"/>
              <a:gd name="connsiteX6" fmla="*/ 1520006 w 2111887"/>
              <a:gd name="connsiteY6" fmla="*/ 15237 h 4570568"/>
              <a:gd name="connsiteX7" fmla="*/ 1888482 w 2111887"/>
              <a:gd name="connsiteY7" fmla="*/ 24762 h 4570568"/>
              <a:gd name="connsiteX8" fmla="*/ 2111887 w 2111887"/>
              <a:gd name="connsiteY8" fmla="*/ 274360 h 4570568"/>
              <a:gd name="connsiteX9" fmla="*/ 2111887 w 2111887"/>
              <a:gd name="connsiteY9" fmla="*/ 4323351 h 4570568"/>
              <a:gd name="connsiteX10" fmla="*/ 1864670 w 2111887"/>
              <a:gd name="connsiteY10" fmla="*/ 4570568 h 4570568"/>
              <a:gd name="connsiteX11" fmla="*/ 247217 w 2111887"/>
              <a:gd name="connsiteY11" fmla="*/ 4570568 h 4570568"/>
              <a:gd name="connsiteX12" fmla="*/ 0 w 2111887"/>
              <a:gd name="connsiteY12" fmla="*/ 4323351 h 4570568"/>
              <a:gd name="connsiteX13" fmla="*/ 0 w 2111887"/>
              <a:gd name="connsiteY13" fmla="*/ 274360 h 4570568"/>
              <a:gd name="connsiteX0" fmla="*/ 0 w 2111887"/>
              <a:gd name="connsiteY0" fmla="*/ 274360 h 4570568"/>
              <a:gd name="connsiteX1" fmla="*/ 235311 w 2111887"/>
              <a:gd name="connsiteY1" fmla="*/ 15237 h 4570568"/>
              <a:gd name="connsiteX2" fmla="*/ 579412 w 2111887"/>
              <a:gd name="connsiteY2" fmla="*/ 10475 h 4570568"/>
              <a:gd name="connsiteX3" fmla="*/ 693712 w 2111887"/>
              <a:gd name="connsiteY3" fmla="*/ 120011 h 4570568"/>
              <a:gd name="connsiteX4" fmla="*/ 1055662 w 2111887"/>
              <a:gd name="connsiteY4" fmla="*/ 127155 h 4570568"/>
              <a:gd name="connsiteX5" fmla="*/ 1453331 w 2111887"/>
              <a:gd name="connsiteY5" fmla="*/ 122393 h 4570568"/>
              <a:gd name="connsiteX6" fmla="*/ 1520006 w 2111887"/>
              <a:gd name="connsiteY6" fmla="*/ 15237 h 4570568"/>
              <a:gd name="connsiteX7" fmla="*/ 1888482 w 2111887"/>
              <a:gd name="connsiteY7" fmla="*/ 24762 h 4570568"/>
              <a:gd name="connsiteX8" fmla="*/ 2111887 w 2111887"/>
              <a:gd name="connsiteY8" fmla="*/ 274360 h 4570568"/>
              <a:gd name="connsiteX9" fmla="*/ 2111887 w 2111887"/>
              <a:gd name="connsiteY9" fmla="*/ 4323351 h 4570568"/>
              <a:gd name="connsiteX10" fmla="*/ 1864670 w 2111887"/>
              <a:gd name="connsiteY10" fmla="*/ 4570568 h 4570568"/>
              <a:gd name="connsiteX11" fmla="*/ 247217 w 2111887"/>
              <a:gd name="connsiteY11" fmla="*/ 4570568 h 4570568"/>
              <a:gd name="connsiteX12" fmla="*/ 0 w 2111887"/>
              <a:gd name="connsiteY12" fmla="*/ 4323351 h 4570568"/>
              <a:gd name="connsiteX13" fmla="*/ 0 w 2111887"/>
              <a:gd name="connsiteY13" fmla="*/ 274360 h 4570568"/>
              <a:gd name="connsiteX0" fmla="*/ 0 w 2111887"/>
              <a:gd name="connsiteY0" fmla="*/ 274360 h 4570568"/>
              <a:gd name="connsiteX1" fmla="*/ 235311 w 2111887"/>
              <a:gd name="connsiteY1" fmla="*/ 15237 h 4570568"/>
              <a:gd name="connsiteX2" fmla="*/ 579412 w 2111887"/>
              <a:gd name="connsiteY2" fmla="*/ 10475 h 4570568"/>
              <a:gd name="connsiteX3" fmla="*/ 698474 w 2111887"/>
              <a:gd name="connsiteY3" fmla="*/ 122393 h 4570568"/>
              <a:gd name="connsiteX4" fmla="*/ 1055662 w 2111887"/>
              <a:gd name="connsiteY4" fmla="*/ 127155 h 4570568"/>
              <a:gd name="connsiteX5" fmla="*/ 1453331 w 2111887"/>
              <a:gd name="connsiteY5" fmla="*/ 122393 h 4570568"/>
              <a:gd name="connsiteX6" fmla="*/ 1520006 w 2111887"/>
              <a:gd name="connsiteY6" fmla="*/ 15237 h 4570568"/>
              <a:gd name="connsiteX7" fmla="*/ 1888482 w 2111887"/>
              <a:gd name="connsiteY7" fmla="*/ 24762 h 4570568"/>
              <a:gd name="connsiteX8" fmla="*/ 2111887 w 2111887"/>
              <a:gd name="connsiteY8" fmla="*/ 274360 h 4570568"/>
              <a:gd name="connsiteX9" fmla="*/ 2111887 w 2111887"/>
              <a:gd name="connsiteY9" fmla="*/ 4323351 h 4570568"/>
              <a:gd name="connsiteX10" fmla="*/ 1864670 w 2111887"/>
              <a:gd name="connsiteY10" fmla="*/ 4570568 h 4570568"/>
              <a:gd name="connsiteX11" fmla="*/ 247217 w 2111887"/>
              <a:gd name="connsiteY11" fmla="*/ 4570568 h 4570568"/>
              <a:gd name="connsiteX12" fmla="*/ 0 w 2111887"/>
              <a:gd name="connsiteY12" fmla="*/ 4323351 h 4570568"/>
              <a:gd name="connsiteX13" fmla="*/ 0 w 2111887"/>
              <a:gd name="connsiteY13" fmla="*/ 274360 h 4570568"/>
              <a:gd name="connsiteX0" fmla="*/ 0 w 2111887"/>
              <a:gd name="connsiteY0" fmla="*/ 274360 h 4570568"/>
              <a:gd name="connsiteX1" fmla="*/ 235311 w 2111887"/>
              <a:gd name="connsiteY1" fmla="*/ 15237 h 4570568"/>
              <a:gd name="connsiteX2" fmla="*/ 579412 w 2111887"/>
              <a:gd name="connsiteY2" fmla="*/ 10475 h 4570568"/>
              <a:gd name="connsiteX3" fmla="*/ 698474 w 2111887"/>
              <a:gd name="connsiteY3" fmla="*/ 122393 h 4570568"/>
              <a:gd name="connsiteX4" fmla="*/ 1055662 w 2111887"/>
              <a:gd name="connsiteY4" fmla="*/ 127155 h 4570568"/>
              <a:gd name="connsiteX5" fmla="*/ 1427138 w 2111887"/>
              <a:gd name="connsiteY5" fmla="*/ 124774 h 4570568"/>
              <a:gd name="connsiteX6" fmla="*/ 1520006 w 2111887"/>
              <a:gd name="connsiteY6" fmla="*/ 15237 h 4570568"/>
              <a:gd name="connsiteX7" fmla="*/ 1888482 w 2111887"/>
              <a:gd name="connsiteY7" fmla="*/ 24762 h 4570568"/>
              <a:gd name="connsiteX8" fmla="*/ 2111887 w 2111887"/>
              <a:gd name="connsiteY8" fmla="*/ 274360 h 4570568"/>
              <a:gd name="connsiteX9" fmla="*/ 2111887 w 2111887"/>
              <a:gd name="connsiteY9" fmla="*/ 4323351 h 4570568"/>
              <a:gd name="connsiteX10" fmla="*/ 1864670 w 2111887"/>
              <a:gd name="connsiteY10" fmla="*/ 4570568 h 4570568"/>
              <a:gd name="connsiteX11" fmla="*/ 247217 w 2111887"/>
              <a:gd name="connsiteY11" fmla="*/ 4570568 h 4570568"/>
              <a:gd name="connsiteX12" fmla="*/ 0 w 2111887"/>
              <a:gd name="connsiteY12" fmla="*/ 4323351 h 4570568"/>
              <a:gd name="connsiteX13" fmla="*/ 0 w 2111887"/>
              <a:gd name="connsiteY13" fmla="*/ 274360 h 4570568"/>
              <a:gd name="connsiteX0" fmla="*/ 0 w 2111887"/>
              <a:gd name="connsiteY0" fmla="*/ 275652 h 4571860"/>
              <a:gd name="connsiteX1" fmla="*/ 235311 w 2111887"/>
              <a:gd name="connsiteY1" fmla="*/ 16529 h 4571860"/>
              <a:gd name="connsiteX2" fmla="*/ 579412 w 2111887"/>
              <a:gd name="connsiteY2" fmla="*/ 11767 h 4571860"/>
              <a:gd name="connsiteX3" fmla="*/ 698474 w 2111887"/>
              <a:gd name="connsiteY3" fmla="*/ 123685 h 4571860"/>
              <a:gd name="connsiteX4" fmla="*/ 1055662 w 2111887"/>
              <a:gd name="connsiteY4" fmla="*/ 128447 h 4571860"/>
              <a:gd name="connsiteX5" fmla="*/ 1427138 w 2111887"/>
              <a:gd name="connsiteY5" fmla="*/ 126066 h 4571860"/>
              <a:gd name="connsiteX6" fmla="*/ 1520006 w 2111887"/>
              <a:gd name="connsiteY6" fmla="*/ 11766 h 4571860"/>
              <a:gd name="connsiteX7" fmla="*/ 1888482 w 2111887"/>
              <a:gd name="connsiteY7" fmla="*/ 26054 h 4571860"/>
              <a:gd name="connsiteX8" fmla="*/ 2111887 w 2111887"/>
              <a:gd name="connsiteY8" fmla="*/ 275652 h 4571860"/>
              <a:gd name="connsiteX9" fmla="*/ 2111887 w 2111887"/>
              <a:gd name="connsiteY9" fmla="*/ 4324643 h 4571860"/>
              <a:gd name="connsiteX10" fmla="*/ 1864670 w 2111887"/>
              <a:gd name="connsiteY10" fmla="*/ 4571860 h 4571860"/>
              <a:gd name="connsiteX11" fmla="*/ 247217 w 2111887"/>
              <a:gd name="connsiteY11" fmla="*/ 4571860 h 4571860"/>
              <a:gd name="connsiteX12" fmla="*/ 0 w 2111887"/>
              <a:gd name="connsiteY12" fmla="*/ 4324643 h 4571860"/>
              <a:gd name="connsiteX13" fmla="*/ 0 w 2111887"/>
              <a:gd name="connsiteY13" fmla="*/ 275652 h 4571860"/>
              <a:gd name="connsiteX0" fmla="*/ 0 w 2111887"/>
              <a:gd name="connsiteY0" fmla="*/ 277724 h 4573932"/>
              <a:gd name="connsiteX1" fmla="*/ 235311 w 2111887"/>
              <a:gd name="connsiteY1" fmla="*/ 18601 h 4573932"/>
              <a:gd name="connsiteX2" fmla="*/ 579412 w 2111887"/>
              <a:gd name="connsiteY2" fmla="*/ 13839 h 4573932"/>
              <a:gd name="connsiteX3" fmla="*/ 698474 w 2111887"/>
              <a:gd name="connsiteY3" fmla="*/ 125757 h 4573932"/>
              <a:gd name="connsiteX4" fmla="*/ 1055662 w 2111887"/>
              <a:gd name="connsiteY4" fmla="*/ 130519 h 4573932"/>
              <a:gd name="connsiteX5" fmla="*/ 1427138 w 2111887"/>
              <a:gd name="connsiteY5" fmla="*/ 128138 h 4573932"/>
              <a:gd name="connsiteX6" fmla="*/ 1520006 w 2111887"/>
              <a:gd name="connsiteY6" fmla="*/ 13838 h 4573932"/>
              <a:gd name="connsiteX7" fmla="*/ 1895626 w 2111887"/>
              <a:gd name="connsiteY7" fmla="*/ 23364 h 4573932"/>
              <a:gd name="connsiteX8" fmla="*/ 2111887 w 2111887"/>
              <a:gd name="connsiteY8" fmla="*/ 277724 h 4573932"/>
              <a:gd name="connsiteX9" fmla="*/ 2111887 w 2111887"/>
              <a:gd name="connsiteY9" fmla="*/ 4326715 h 4573932"/>
              <a:gd name="connsiteX10" fmla="*/ 1864670 w 2111887"/>
              <a:gd name="connsiteY10" fmla="*/ 4573932 h 4573932"/>
              <a:gd name="connsiteX11" fmla="*/ 247217 w 2111887"/>
              <a:gd name="connsiteY11" fmla="*/ 4573932 h 4573932"/>
              <a:gd name="connsiteX12" fmla="*/ 0 w 2111887"/>
              <a:gd name="connsiteY12" fmla="*/ 4326715 h 4573932"/>
              <a:gd name="connsiteX13" fmla="*/ 0 w 2111887"/>
              <a:gd name="connsiteY13" fmla="*/ 277724 h 4573932"/>
              <a:gd name="connsiteX0" fmla="*/ 0 w 2111887"/>
              <a:gd name="connsiteY0" fmla="*/ 277724 h 4573932"/>
              <a:gd name="connsiteX1" fmla="*/ 235311 w 2111887"/>
              <a:gd name="connsiteY1" fmla="*/ 18601 h 4573932"/>
              <a:gd name="connsiteX2" fmla="*/ 579412 w 2111887"/>
              <a:gd name="connsiteY2" fmla="*/ 13839 h 4573932"/>
              <a:gd name="connsiteX3" fmla="*/ 762768 w 2111887"/>
              <a:gd name="connsiteY3" fmla="*/ 28126 h 4573932"/>
              <a:gd name="connsiteX4" fmla="*/ 1055662 w 2111887"/>
              <a:gd name="connsiteY4" fmla="*/ 130519 h 4573932"/>
              <a:gd name="connsiteX5" fmla="*/ 1427138 w 2111887"/>
              <a:gd name="connsiteY5" fmla="*/ 128138 h 4573932"/>
              <a:gd name="connsiteX6" fmla="*/ 1520006 w 2111887"/>
              <a:gd name="connsiteY6" fmla="*/ 13838 h 4573932"/>
              <a:gd name="connsiteX7" fmla="*/ 1895626 w 2111887"/>
              <a:gd name="connsiteY7" fmla="*/ 23364 h 4573932"/>
              <a:gd name="connsiteX8" fmla="*/ 2111887 w 2111887"/>
              <a:gd name="connsiteY8" fmla="*/ 277724 h 4573932"/>
              <a:gd name="connsiteX9" fmla="*/ 2111887 w 2111887"/>
              <a:gd name="connsiteY9" fmla="*/ 4326715 h 4573932"/>
              <a:gd name="connsiteX10" fmla="*/ 1864670 w 2111887"/>
              <a:gd name="connsiteY10" fmla="*/ 4573932 h 4573932"/>
              <a:gd name="connsiteX11" fmla="*/ 247217 w 2111887"/>
              <a:gd name="connsiteY11" fmla="*/ 4573932 h 4573932"/>
              <a:gd name="connsiteX12" fmla="*/ 0 w 2111887"/>
              <a:gd name="connsiteY12" fmla="*/ 4326715 h 4573932"/>
              <a:gd name="connsiteX13" fmla="*/ 0 w 2111887"/>
              <a:gd name="connsiteY13" fmla="*/ 277724 h 4573932"/>
              <a:gd name="connsiteX0" fmla="*/ 0 w 2111887"/>
              <a:gd name="connsiteY0" fmla="*/ 271997 h 4568205"/>
              <a:gd name="connsiteX1" fmla="*/ 235311 w 2111887"/>
              <a:gd name="connsiteY1" fmla="*/ 12874 h 4568205"/>
              <a:gd name="connsiteX2" fmla="*/ 579412 w 2111887"/>
              <a:gd name="connsiteY2" fmla="*/ 8112 h 4568205"/>
              <a:gd name="connsiteX3" fmla="*/ 762768 w 2111887"/>
              <a:gd name="connsiteY3" fmla="*/ 22399 h 4568205"/>
              <a:gd name="connsiteX4" fmla="*/ 1055662 w 2111887"/>
              <a:gd name="connsiteY4" fmla="*/ 124792 h 4568205"/>
              <a:gd name="connsiteX5" fmla="*/ 1272357 w 2111887"/>
              <a:gd name="connsiteY5" fmla="*/ 22398 h 4568205"/>
              <a:gd name="connsiteX6" fmla="*/ 1520006 w 2111887"/>
              <a:gd name="connsiteY6" fmla="*/ 8111 h 4568205"/>
              <a:gd name="connsiteX7" fmla="*/ 1895626 w 2111887"/>
              <a:gd name="connsiteY7" fmla="*/ 17637 h 4568205"/>
              <a:gd name="connsiteX8" fmla="*/ 2111887 w 2111887"/>
              <a:gd name="connsiteY8" fmla="*/ 271997 h 4568205"/>
              <a:gd name="connsiteX9" fmla="*/ 2111887 w 2111887"/>
              <a:gd name="connsiteY9" fmla="*/ 4320988 h 4568205"/>
              <a:gd name="connsiteX10" fmla="*/ 1864670 w 2111887"/>
              <a:gd name="connsiteY10" fmla="*/ 4568205 h 4568205"/>
              <a:gd name="connsiteX11" fmla="*/ 247217 w 2111887"/>
              <a:gd name="connsiteY11" fmla="*/ 4568205 h 4568205"/>
              <a:gd name="connsiteX12" fmla="*/ 0 w 2111887"/>
              <a:gd name="connsiteY12" fmla="*/ 4320988 h 4568205"/>
              <a:gd name="connsiteX13" fmla="*/ 0 w 2111887"/>
              <a:gd name="connsiteY13" fmla="*/ 271997 h 4568205"/>
              <a:gd name="connsiteX0" fmla="*/ 0 w 2111887"/>
              <a:gd name="connsiteY0" fmla="*/ 271997 h 4568205"/>
              <a:gd name="connsiteX1" fmla="*/ 235311 w 2111887"/>
              <a:gd name="connsiteY1" fmla="*/ 12874 h 4568205"/>
              <a:gd name="connsiteX2" fmla="*/ 579412 w 2111887"/>
              <a:gd name="connsiteY2" fmla="*/ 8112 h 4568205"/>
              <a:gd name="connsiteX3" fmla="*/ 762768 w 2111887"/>
              <a:gd name="connsiteY3" fmla="*/ 22399 h 4568205"/>
              <a:gd name="connsiteX4" fmla="*/ 1046137 w 2111887"/>
              <a:gd name="connsiteY4" fmla="*/ 15255 h 4568205"/>
              <a:gd name="connsiteX5" fmla="*/ 1272357 w 2111887"/>
              <a:gd name="connsiteY5" fmla="*/ 22398 h 4568205"/>
              <a:gd name="connsiteX6" fmla="*/ 1520006 w 2111887"/>
              <a:gd name="connsiteY6" fmla="*/ 8111 h 4568205"/>
              <a:gd name="connsiteX7" fmla="*/ 1895626 w 2111887"/>
              <a:gd name="connsiteY7" fmla="*/ 17637 h 4568205"/>
              <a:gd name="connsiteX8" fmla="*/ 2111887 w 2111887"/>
              <a:gd name="connsiteY8" fmla="*/ 271997 h 4568205"/>
              <a:gd name="connsiteX9" fmla="*/ 2111887 w 2111887"/>
              <a:gd name="connsiteY9" fmla="*/ 4320988 h 4568205"/>
              <a:gd name="connsiteX10" fmla="*/ 1864670 w 2111887"/>
              <a:gd name="connsiteY10" fmla="*/ 4568205 h 4568205"/>
              <a:gd name="connsiteX11" fmla="*/ 247217 w 2111887"/>
              <a:gd name="connsiteY11" fmla="*/ 4568205 h 4568205"/>
              <a:gd name="connsiteX12" fmla="*/ 0 w 2111887"/>
              <a:gd name="connsiteY12" fmla="*/ 4320988 h 4568205"/>
              <a:gd name="connsiteX13" fmla="*/ 0 w 2111887"/>
              <a:gd name="connsiteY13" fmla="*/ 271997 h 4568205"/>
              <a:gd name="connsiteX0" fmla="*/ 0 w 2111887"/>
              <a:gd name="connsiteY0" fmla="*/ 271997 h 4568205"/>
              <a:gd name="connsiteX1" fmla="*/ 235311 w 2111887"/>
              <a:gd name="connsiteY1" fmla="*/ 12874 h 4568205"/>
              <a:gd name="connsiteX2" fmla="*/ 579412 w 2111887"/>
              <a:gd name="connsiteY2" fmla="*/ 8112 h 4568205"/>
              <a:gd name="connsiteX3" fmla="*/ 762768 w 2111887"/>
              <a:gd name="connsiteY3" fmla="*/ 22399 h 4568205"/>
              <a:gd name="connsiteX4" fmla="*/ 1272357 w 2111887"/>
              <a:gd name="connsiteY4" fmla="*/ 22398 h 4568205"/>
              <a:gd name="connsiteX5" fmla="*/ 1520006 w 2111887"/>
              <a:gd name="connsiteY5" fmla="*/ 8111 h 4568205"/>
              <a:gd name="connsiteX6" fmla="*/ 1895626 w 2111887"/>
              <a:gd name="connsiteY6" fmla="*/ 17637 h 4568205"/>
              <a:gd name="connsiteX7" fmla="*/ 2111887 w 2111887"/>
              <a:gd name="connsiteY7" fmla="*/ 271997 h 4568205"/>
              <a:gd name="connsiteX8" fmla="*/ 2111887 w 2111887"/>
              <a:gd name="connsiteY8" fmla="*/ 4320988 h 4568205"/>
              <a:gd name="connsiteX9" fmla="*/ 1864670 w 2111887"/>
              <a:gd name="connsiteY9" fmla="*/ 4568205 h 4568205"/>
              <a:gd name="connsiteX10" fmla="*/ 247217 w 2111887"/>
              <a:gd name="connsiteY10" fmla="*/ 4568205 h 4568205"/>
              <a:gd name="connsiteX11" fmla="*/ 0 w 2111887"/>
              <a:gd name="connsiteY11" fmla="*/ 4320988 h 4568205"/>
              <a:gd name="connsiteX12" fmla="*/ 0 w 2111887"/>
              <a:gd name="connsiteY12" fmla="*/ 271997 h 4568205"/>
              <a:gd name="connsiteX0" fmla="*/ 0 w 2111887"/>
              <a:gd name="connsiteY0" fmla="*/ 275715 h 4571923"/>
              <a:gd name="connsiteX1" fmla="*/ 235311 w 2111887"/>
              <a:gd name="connsiteY1" fmla="*/ 16592 h 4571923"/>
              <a:gd name="connsiteX2" fmla="*/ 762768 w 2111887"/>
              <a:gd name="connsiteY2" fmla="*/ 26117 h 4571923"/>
              <a:gd name="connsiteX3" fmla="*/ 1272357 w 2111887"/>
              <a:gd name="connsiteY3" fmla="*/ 26116 h 4571923"/>
              <a:gd name="connsiteX4" fmla="*/ 1520006 w 2111887"/>
              <a:gd name="connsiteY4" fmla="*/ 11829 h 4571923"/>
              <a:gd name="connsiteX5" fmla="*/ 1895626 w 2111887"/>
              <a:gd name="connsiteY5" fmla="*/ 21355 h 4571923"/>
              <a:gd name="connsiteX6" fmla="*/ 2111887 w 2111887"/>
              <a:gd name="connsiteY6" fmla="*/ 275715 h 4571923"/>
              <a:gd name="connsiteX7" fmla="*/ 2111887 w 2111887"/>
              <a:gd name="connsiteY7" fmla="*/ 4324706 h 4571923"/>
              <a:gd name="connsiteX8" fmla="*/ 1864670 w 2111887"/>
              <a:gd name="connsiteY8" fmla="*/ 4571923 h 4571923"/>
              <a:gd name="connsiteX9" fmla="*/ 247217 w 2111887"/>
              <a:gd name="connsiteY9" fmla="*/ 4571923 h 4571923"/>
              <a:gd name="connsiteX10" fmla="*/ 0 w 2111887"/>
              <a:gd name="connsiteY10" fmla="*/ 4324706 h 4571923"/>
              <a:gd name="connsiteX11" fmla="*/ 0 w 2111887"/>
              <a:gd name="connsiteY11" fmla="*/ 275715 h 4571923"/>
              <a:gd name="connsiteX0" fmla="*/ 0 w 2111887"/>
              <a:gd name="connsiteY0" fmla="*/ 275289 h 4571497"/>
              <a:gd name="connsiteX1" fmla="*/ 235311 w 2111887"/>
              <a:gd name="connsiteY1" fmla="*/ 16166 h 4571497"/>
              <a:gd name="connsiteX2" fmla="*/ 1272357 w 2111887"/>
              <a:gd name="connsiteY2" fmla="*/ 25690 h 4571497"/>
              <a:gd name="connsiteX3" fmla="*/ 1520006 w 2111887"/>
              <a:gd name="connsiteY3" fmla="*/ 11403 h 4571497"/>
              <a:gd name="connsiteX4" fmla="*/ 1895626 w 2111887"/>
              <a:gd name="connsiteY4" fmla="*/ 20929 h 4571497"/>
              <a:gd name="connsiteX5" fmla="*/ 2111887 w 2111887"/>
              <a:gd name="connsiteY5" fmla="*/ 275289 h 4571497"/>
              <a:gd name="connsiteX6" fmla="*/ 2111887 w 2111887"/>
              <a:gd name="connsiteY6" fmla="*/ 4324280 h 4571497"/>
              <a:gd name="connsiteX7" fmla="*/ 1864670 w 2111887"/>
              <a:gd name="connsiteY7" fmla="*/ 4571497 h 4571497"/>
              <a:gd name="connsiteX8" fmla="*/ 247217 w 2111887"/>
              <a:gd name="connsiteY8" fmla="*/ 4571497 h 4571497"/>
              <a:gd name="connsiteX9" fmla="*/ 0 w 2111887"/>
              <a:gd name="connsiteY9" fmla="*/ 4324280 h 4571497"/>
              <a:gd name="connsiteX10" fmla="*/ 0 w 2111887"/>
              <a:gd name="connsiteY10" fmla="*/ 275289 h 4571497"/>
              <a:gd name="connsiteX0" fmla="*/ 0 w 2111887"/>
              <a:gd name="connsiteY0" fmla="*/ 280184 h 4576392"/>
              <a:gd name="connsiteX1" fmla="*/ 235311 w 2111887"/>
              <a:gd name="connsiteY1" fmla="*/ 21061 h 4576392"/>
              <a:gd name="connsiteX2" fmla="*/ 1520006 w 2111887"/>
              <a:gd name="connsiteY2" fmla="*/ 16298 h 4576392"/>
              <a:gd name="connsiteX3" fmla="*/ 1895626 w 2111887"/>
              <a:gd name="connsiteY3" fmla="*/ 25824 h 4576392"/>
              <a:gd name="connsiteX4" fmla="*/ 2111887 w 2111887"/>
              <a:gd name="connsiteY4" fmla="*/ 280184 h 4576392"/>
              <a:gd name="connsiteX5" fmla="*/ 2111887 w 2111887"/>
              <a:gd name="connsiteY5" fmla="*/ 4329175 h 4576392"/>
              <a:gd name="connsiteX6" fmla="*/ 1864670 w 2111887"/>
              <a:gd name="connsiteY6" fmla="*/ 4576392 h 4576392"/>
              <a:gd name="connsiteX7" fmla="*/ 247217 w 2111887"/>
              <a:gd name="connsiteY7" fmla="*/ 4576392 h 4576392"/>
              <a:gd name="connsiteX8" fmla="*/ 0 w 2111887"/>
              <a:gd name="connsiteY8" fmla="*/ 4329175 h 4576392"/>
              <a:gd name="connsiteX9" fmla="*/ 0 w 2111887"/>
              <a:gd name="connsiteY9" fmla="*/ 280184 h 4576392"/>
              <a:gd name="connsiteX0" fmla="*/ 0 w 2111887"/>
              <a:gd name="connsiteY0" fmla="*/ 288917 h 4585125"/>
              <a:gd name="connsiteX1" fmla="*/ 235311 w 2111887"/>
              <a:gd name="connsiteY1" fmla="*/ 29794 h 4585125"/>
              <a:gd name="connsiteX2" fmla="*/ 1895626 w 2111887"/>
              <a:gd name="connsiteY2" fmla="*/ 34557 h 4585125"/>
              <a:gd name="connsiteX3" fmla="*/ 2111887 w 2111887"/>
              <a:gd name="connsiteY3" fmla="*/ 288917 h 4585125"/>
              <a:gd name="connsiteX4" fmla="*/ 2111887 w 2111887"/>
              <a:gd name="connsiteY4" fmla="*/ 4337908 h 4585125"/>
              <a:gd name="connsiteX5" fmla="*/ 1864670 w 2111887"/>
              <a:gd name="connsiteY5" fmla="*/ 4585125 h 4585125"/>
              <a:gd name="connsiteX6" fmla="*/ 247217 w 2111887"/>
              <a:gd name="connsiteY6" fmla="*/ 4585125 h 4585125"/>
              <a:gd name="connsiteX7" fmla="*/ 0 w 2111887"/>
              <a:gd name="connsiteY7" fmla="*/ 4337908 h 4585125"/>
              <a:gd name="connsiteX8" fmla="*/ 0 w 2111887"/>
              <a:gd name="connsiteY8" fmla="*/ 288917 h 4585125"/>
              <a:gd name="connsiteX0" fmla="*/ 0 w 2111887"/>
              <a:gd name="connsiteY0" fmla="*/ 316063 h 4612271"/>
              <a:gd name="connsiteX1" fmla="*/ 235311 w 2111887"/>
              <a:gd name="connsiteY1" fmla="*/ 56940 h 4612271"/>
              <a:gd name="connsiteX2" fmla="*/ 1888483 w 2111887"/>
              <a:gd name="connsiteY2" fmla="*/ 18841 h 4612271"/>
              <a:gd name="connsiteX3" fmla="*/ 2111887 w 2111887"/>
              <a:gd name="connsiteY3" fmla="*/ 316063 h 4612271"/>
              <a:gd name="connsiteX4" fmla="*/ 2111887 w 2111887"/>
              <a:gd name="connsiteY4" fmla="*/ 4365054 h 4612271"/>
              <a:gd name="connsiteX5" fmla="*/ 1864670 w 2111887"/>
              <a:gd name="connsiteY5" fmla="*/ 4612271 h 4612271"/>
              <a:gd name="connsiteX6" fmla="*/ 247217 w 2111887"/>
              <a:gd name="connsiteY6" fmla="*/ 4612271 h 4612271"/>
              <a:gd name="connsiteX7" fmla="*/ 0 w 2111887"/>
              <a:gd name="connsiteY7" fmla="*/ 4365054 h 4612271"/>
              <a:gd name="connsiteX8" fmla="*/ 0 w 2111887"/>
              <a:gd name="connsiteY8" fmla="*/ 316063 h 4612271"/>
              <a:gd name="connsiteX0" fmla="*/ 0 w 2111887"/>
              <a:gd name="connsiteY0" fmla="*/ 327050 h 4623258"/>
              <a:gd name="connsiteX1" fmla="*/ 223404 w 2111887"/>
              <a:gd name="connsiteY1" fmla="*/ 34589 h 4623258"/>
              <a:gd name="connsiteX2" fmla="*/ 1888483 w 2111887"/>
              <a:gd name="connsiteY2" fmla="*/ 29828 h 4623258"/>
              <a:gd name="connsiteX3" fmla="*/ 2111887 w 2111887"/>
              <a:gd name="connsiteY3" fmla="*/ 327050 h 4623258"/>
              <a:gd name="connsiteX4" fmla="*/ 2111887 w 2111887"/>
              <a:gd name="connsiteY4" fmla="*/ 4376041 h 4623258"/>
              <a:gd name="connsiteX5" fmla="*/ 1864670 w 2111887"/>
              <a:gd name="connsiteY5" fmla="*/ 4623258 h 4623258"/>
              <a:gd name="connsiteX6" fmla="*/ 247217 w 2111887"/>
              <a:gd name="connsiteY6" fmla="*/ 4623258 h 4623258"/>
              <a:gd name="connsiteX7" fmla="*/ 0 w 2111887"/>
              <a:gd name="connsiteY7" fmla="*/ 4376041 h 4623258"/>
              <a:gd name="connsiteX8" fmla="*/ 0 w 2111887"/>
              <a:gd name="connsiteY8" fmla="*/ 327050 h 4623258"/>
              <a:gd name="connsiteX0" fmla="*/ 0 w 2111887"/>
              <a:gd name="connsiteY0" fmla="*/ 318359 h 4614567"/>
              <a:gd name="connsiteX1" fmla="*/ 223404 w 2111887"/>
              <a:gd name="connsiteY1" fmla="*/ 25898 h 4614567"/>
              <a:gd name="connsiteX2" fmla="*/ 1888483 w 2111887"/>
              <a:gd name="connsiteY2" fmla="*/ 21137 h 4614567"/>
              <a:gd name="connsiteX3" fmla="*/ 2111887 w 2111887"/>
              <a:gd name="connsiteY3" fmla="*/ 318359 h 4614567"/>
              <a:gd name="connsiteX4" fmla="*/ 2111887 w 2111887"/>
              <a:gd name="connsiteY4" fmla="*/ 4367350 h 4614567"/>
              <a:gd name="connsiteX5" fmla="*/ 1864670 w 2111887"/>
              <a:gd name="connsiteY5" fmla="*/ 4614567 h 4614567"/>
              <a:gd name="connsiteX6" fmla="*/ 247217 w 2111887"/>
              <a:gd name="connsiteY6" fmla="*/ 4614567 h 4614567"/>
              <a:gd name="connsiteX7" fmla="*/ 0 w 2111887"/>
              <a:gd name="connsiteY7" fmla="*/ 4367350 h 4614567"/>
              <a:gd name="connsiteX8" fmla="*/ 0 w 2111887"/>
              <a:gd name="connsiteY8" fmla="*/ 318359 h 4614567"/>
              <a:gd name="connsiteX0" fmla="*/ 0 w 2111887"/>
              <a:gd name="connsiteY0" fmla="*/ 308933 h 4605141"/>
              <a:gd name="connsiteX1" fmla="*/ 223404 w 2111887"/>
              <a:gd name="connsiteY1" fmla="*/ 16472 h 4605141"/>
              <a:gd name="connsiteX2" fmla="*/ 1888483 w 2111887"/>
              <a:gd name="connsiteY2" fmla="*/ 11711 h 4605141"/>
              <a:gd name="connsiteX3" fmla="*/ 2111887 w 2111887"/>
              <a:gd name="connsiteY3" fmla="*/ 308933 h 4605141"/>
              <a:gd name="connsiteX4" fmla="*/ 2111887 w 2111887"/>
              <a:gd name="connsiteY4" fmla="*/ 4357924 h 4605141"/>
              <a:gd name="connsiteX5" fmla="*/ 1864670 w 2111887"/>
              <a:gd name="connsiteY5" fmla="*/ 4605141 h 4605141"/>
              <a:gd name="connsiteX6" fmla="*/ 247217 w 2111887"/>
              <a:gd name="connsiteY6" fmla="*/ 4605141 h 4605141"/>
              <a:gd name="connsiteX7" fmla="*/ 0 w 2111887"/>
              <a:gd name="connsiteY7" fmla="*/ 4357924 h 4605141"/>
              <a:gd name="connsiteX8" fmla="*/ 0 w 2111887"/>
              <a:gd name="connsiteY8" fmla="*/ 308933 h 4605141"/>
              <a:gd name="connsiteX0" fmla="*/ 0 w 2111887"/>
              <a:gd name="connsiteY0" fmla="*/ 308933 h 4605141"/>
              <a:gd name="connsiteX1" fmla="*/ 223404 w 2111887"/>
              <a:gd name="connsiteY1" fmla="*/ 16472 h 4605141"/>
              <a:gd name="connsiteX2" fmla="*/ 1888483 w 2111887"/>
              <a:gd name="connsiteY2" fmla="*/ 11711 h 4605141"/>
              <a:gd name="connsiteX3" fmla="*/ 2111887 w 2111887"/>
              <a:gd name="connsiteY3" fmla="*/ 308933 h 4605141"/>
              <a:gd name="connsiteX4" fmla="*/ 2111887 w 2111887"/>
              <a:gd name="connsiteY4" fmla="*/ 4357924 h 4605141"/>
              <a:gd name="connsiteX5" fmla="*/ 1864670 w 2111887"/>
              <a:gd name="connsiteY5" fmla="*/ 4605141 h 4605141"/>
              <a:gd name="connsiteX6" fmla="*/ 247217 w 2111887"/>
              <a:gd name="connsiteY6" fmla="*/ 4605141 h 4605141"/>
              <a:gd name="connsiteX7" fmla="*/ 0 w 2111887"/>
              <a:gd name="connsiteY7" fmla="*/ 4357924 h 4605141"/>
              <a:gd name="connsiteX8" fmla="*/ 0 w 2111887"/>
              <a:gd name="connsiteY8" fmla="*/ 308933 h 4605141"/>
              <a:gd name="connsiteX0" fmla="*/ 0 w 2119031"/>
              <a:gd name="connsiteY0" fmla="*/ 292265 h 4605141"/>
              <a:gd name="connsiteX1" fmla="*/ 230548 w 2119031"/>
              <a:gd name="connsiteY1" fmla="*/ 16472 h 4605141"/>
              <a:gd name="connsiteX2" fmla="*/ 1895627 w 2119031"/>
              <a:gd name="connsiteY2" fmla="*/ 11711 h 4605141"/>
              <a:gd name="connsiteX3" fmla="*/ 2119031 w 2119031"/>
              <a:gd name="connsiteY3" fmla="*/ 308933 h 4605141"/>
              <a:gd name="connsiteX4" fmla="*/ 2119031 w 2119031"/>
              <a:gd name="connsiteY4" fmla="*/ 4357924 h 4605141"/>
              <a:gd name="connsiteX5" fmla="*/ 1871814 w 2119031"/>
              <a:gd name="connsiteY5" fmla="*/ 4605141 h 4605141"/>
              <a:gd name="connsiteX6" fmla="*/ 254361 w 2119031"/>
              <a:gd name="connsiteY6" fmla="*/ 4605141 h 4605141"/>
              <a:gd name="connsiteX7" fmla="*/ 7144 w 2119031"/>
              <a:gd name="connsiteY7" fmla="*/ 4357924 h 4605141"/>
              <a:gd name="connsiteX8" fmla="*/ 0 w 2119031"/>
              <a:gd name="connsiteY8" fmla="*/ 292265 h 4605141"/>
              <a:gd name="connsiteX0" fmla="*/ 0 w 2128556"/>
              <a:gd name="connsiteY0" fmla="*/ 292265 h 4605141"/>
              <a:gd name="connsiteX1" fmla="*/ 230548 w 2128556"/>
              <a:gd name="connsiteY1" fmla="*/ 16472 h 4605141"/>
              <a:gd name="connsiteX2" fmla="*/ 1895627 w 2128556"/>
              <a:gd name="connsiteY2" fmla="*/ 11711 h 4605141"/>
              <a:gd name="connsiteX3" fmla="*/ 2128556 w 2128556"/>
              <a:gd name="connsiteY3" fmla="*/ 297027 h 4605141"/>
              <a:gd name="connsiteX4" fmla="*/ 2119031 w 2128556"/>
              <a:gd name="connsiteY4" fmla="*/ 4357924 h 4605141"/>
              <a:gd name="connsiteX5" fmla="*/ 1871814 w 2128556"/>
              <a:gd name="connsiteY5" fmla="*/ 4605141 h 4605141"/>
              <a:gd name="connsiteX6" fmla="*/ 254361 w 2128556"/>
              <a:gd name="connsiteY6" fmla="*/ 4605141 h 4605141"/>
              <a:gd name="connsiteX7" fmla="*/ 7144 w 2128556"/>
              <a:gd name="connsiteY7" fmla="*/ 4357924 h 4605141"/>
              <a:gd name="connsiteX8" fmla="*/ 0 w 2128556"/>
              <a:gd name="connsiteY8" fmla="*/ 292265 h 4605141"/>
              <a:gd name="connsiteX0" fmla="*/ 0 w 2128556"/>
              <a:gd name="connsiteY0" fmla="*/ 292265 h 4605141"/>
              <a:gd name="connsiteX1" fmla="*/ 230548 w 2128556"/>
              <a:gd name="connsiteY1" fmla="*/ 16472 h 4605141"/>
              <a:gd name="connsiteX2" fmla="*/ 1895627 w 2128556"/>
              <a:gd name="connsiteY2" fmla="*/ 11711 h 4605141"/>
              <a:gd name="connsiteX3" fmla="*/ 2128556 w 2128556"/>
              <a:gd name="connsiteY3" fmla="*/ 297027 h 4605141"/>
              <a:gd name="connsiteX4" fmla="*/ 2128556 w 2128556"/>
              <a:gd name="connsiteY4" fmla="*/ 4360305 h 4605141"/>
              <a:gd name="connsiteX5" fmla="*/ 1871814 w 2128556"/>
              <a:gd name="connsiteY5" fmla="*/ 4605141 h 4605141"/>
              <a:gd name="connsiteX6" fmla="*/ 254361 w 2128556"/>
              <a:gd name="connsiteY6" fmla="*/ 4605141 h 4605141"/>
              <a:gd name="connsiteX7" fmla="*/ 7144 w 2128556"/>
              <a:gd name="connsiteY7" fmla="*/ 4357924 h 4605141"/>
              <a:gd name="connsiteX8" fmla="*/ 0 w 2128556"/>
              <a:gd name="connsiteY8" fmla="*/ 292265 h 4605141"/>
              <a:gd name="connsiteX0" fmla="*/ 0 w 2128556"/>
              <a:gd name="connsiteY0" fmla="*/ 292265 h 4626572"/>
              <a:gd name="connsiteX1" fmla="*/ 230548 w 2128556"/>
              <a:gd name="connsiteY1" fmla="*/ 16472 h 4626572"/>
              <a:gd name="connsiteX2" fmla="*/ 1895627 w 2128556"/>
              <a:gd name="connsiteY2" fmla="*/ 11711 h 4626572"/>
              <a:gd name="connsiteX3" fmla="*/ 2128556 w 2128556"/>
              <a:gd name="connsiteY3" fmla="*/ 297027 h 4626572"/>
              <a:gd name="connsiteX4" fmla="*/ 2128556 w 2128556"/>
              <a:gd name="connsiteY4" fmla="*/ 4360305 h 4626572"/>
              <a:gd name="connsiteX5" fmla="*/ 1867051 w 2128556"/>
              <a:gd name="connsiteY5" fmla="*/ 4626572 h 4626572"/>
              <a:gd name="connsiteX6" fmla="*/ 254361 w 2128556"/>
              <a:gd name="connsiteY6" fmla="*/ 4605141 h 4626572"/>
              <a:gd name="connsiteX7" fmla="*/ 7144 w 2128556"/>
              <a:gd name="connsiteY7" fmla="*/ 4357924 h 4626572"/>
              <a:gd name="connsiteX8" fmla="*/ 0 w 2128556"/>
              <a:gd name="connsiteY8" fmla="*/ 292265 h 4626572"/>
              <a:gd name="connsiteX0" fmla="*/ 0 w 2128556"/>
              <a:gd name="connsiteY0" fmla="*/ 292265 h 4626572"/>
              <a:gd name="connsiteX1" fmla="*/ 230548 w 2128556"/>
              <a:gd name="connsiteY1" fmla="*/ 16472 h 4626572"/>
              <a:gd name="connsiteX2" fmla="*/ 1895627 w 2128556"/>
              <a:gd name="connsiteY2" fmla="*/ 11711 h 4626572"/>
              <a:gd name="connsiteX3" fmla="*/ 2128556 w 2128556"/>
              <a:gd name="connsiteY3" fmla="*/ 297027 h 4626572"/>
              <a:gd name="connsiteX4" fmla="*/ 2128556 w 2128556"/>
              <a:gd name="connsiteY4" fmla="*/ 4360305 h 4626572"/>
              <a:gd name="connsiteX5" fmla="*/ 1867051 w 2128556"/>
              <a:gd name="connsiteY5" fmla="*/ 4626572 h 4626572"/>
              <a:gd name="connsiteX6" fmla="*/ 254361 w 2128556"/>
              <a:gd name="connsiteY6" fmla="*/ 4624191 h 4626572"/>
              <a:gd name="connsiteX7" fmla="*/ 7144 w 2128556"/>
              <a:gd name="connsiteY7" fmla="*/ 4357924 h 4626572"/>
              <a:gd name="connsiteX8" fmla="*/ 0 w 2128556"/>
              <a:gd name="connsiteY8" fmla="*/ 292265 h 4626572"/>
              <a:gd name="connsiteX0" fmla="*/ 2874 w 2131430"/>
              <a:gd name="connsiteY0" fmla="*/ 292265 h 4626572"/>
              <a:gd name="connsiteX1" fmla="*/ 233422 w 2131430"/>
              <a:gd name="connsiteY1" fmla="*/ 16472 h 4626572"/>
              <a:gd name="connsiteX2" fmla="*/ 1898501 w 2131430"/>
              <a:gd name="connsiteY2" fmla="*/ 11711 h 4626572"/>
              <a:gd name="connsiteX3" fmla="*/ 2131430 w 2131430"/>
              <a:gd name="connsiteY3" fmla="*/ 297027 h 4626572"/>
              <a:gd name="connsiteX4" fmla="*/ 2131430 w 2131430"/>
              <a:gd name="connsiteY4" fmla="*/ 4360305 h 4626572"/>
              <a:gd name="connsiteX5" fmla="*/ 1869925 w 2131430"/>
              <a:gd name="connsiteY5" fmla="*/ 4626572 h 4626572"/>
              <a:gd name="connsiteX6" fmla="*/ 257235 w 2131430"/>
              <a:gd name="connsiteY6" fmla="*/ 4624191 h 4626572"/>
              <a:gd name="connsiteX7" fmla="*/ 493 w 2131430"/>
              <a:gd name="connsiteY7" fmla="*/ 4357924 h 4626572"/>
              <a:gd name="connsiteX8" fmla="*/ 2874 w 2131430"/>
              <a:gd name="connsiteY8" fmla="*/ 292265 h 462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1430" h="4626572">
                <a:moveTo>
                  <a:pt x="2874" y="292265"/>
                </a:moveTo>
                <a:cubicBezTo>
                  <a:pt x="2874" y="155731"/>
                  <a:pt x="101650" y="18853"/>
                  <a:pt x="233422" y="16472"/>
                </a:cubicBezTo>
                <a:cubicBezTo>
                  <a:pt x="556504" y="2654"/>
                  <a:pt x="1580975" y="-10045"/>
                  <a:pt x="1898501" y="11711"/>
                </a:cubicBezTo>
                <a:cubicBezTo>
                  <a:pt x="2042179" y="21236"/>
                  <a:pt x="2131430" y="160493"/>
                  <a:pt x="2131430" y="297027"/>
                </a:cubicBezTo>
                <a:lnTo>
                  <a:pt x="2131430" y="4360305"/>
                </a:lnTo>
                <a:cubicBezTo>
                  <a:pt x="2131430" y="4496839"/>
                  <a:pt x="2006459" y="4626572"/>
                  <a:pt x="1869925" y="4626572"/>
                </a:cubicBezTo>
                <a:lnTo>
                  <a:pt x="257235" y="4624191"/>
                </a:lnTo>
                <a:cubicBezTo>
                  <a:pt x="120701" y="4624191"/>
                  <a:pt x="493" y="4494458"/>
                  <a:pt x="493" y="4357924"/>
                </a:cubicBezTo>
                <a:cubicBezTo>
                  <a:pt x="-1888" y="3002704"/>
                  <a:pt x="5255" y="1647485"/>
                  <a:pt x="2874" y="292265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Thêm ảnh</a:t>
            </a:r>
          </a:p>
        </p:txBody>
      </p:sp>
      <p:sp>
        <p:nvSpPr>
          <p:cNvPr id="15" name="Picture Placeholder 1">
            <a:extLst>
              <a:ext uri="{FF2B5EF4-FFF2-40B4-BE49-F238E27FC236}">
                <a16:creationId xmlns:a16="http://schemas.microsoft.com/office/drawing/2014/main" id="{88786B7F-DEAA-9BB7-8BD3-B3780EB61BC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255760" y="1200818"/>
            <a:ext cx="534445" cy="155541"/>
          </a:xfrm>
          <a:custGeom>
            <a:avLst/>
            <a:gdLst>
              <a:gd name="connsiteX0" fmla="*/ 0 w 2111887"/>
              <a:gd name="connsiteY0" fmla="*/ 247217 h 4543425"/>
              <a:gd name="connsiteX1" fmla="*/ 247217 w 2111887"/>
              <a:gd name="connsiteY1" fmla="*/ 0 h 4543425"/>
              <a:gd name="connsiteX2" fmla="*/ 1864670 w 2111887"/>
              <a:gd name="connsiteY2" fmla="*/ 0 h 4543425"/>
              <a:gd name="connsiteX3" fmla="*/ 2111887 w 2111887"/>
              <a:gd name="connsiteY3" fmla="*/ 247217 h 4543425"/>
              <a:gd name="connsiteX4" fmla="*/ 2111887 w 2111887"/>
              <a:gd name="connsiteY4" fmla="*/ 4296208 h 4543425"/>
              <a:gd name="connsiteX5" fmla="*/ 1864670 w 2111887"/>
              <a:gd name="connsiteY5" fmla="*/ 4543425 h 4543425"/>
              <a:gd name="connsiteX6" fmla="*/ 247217 w 2111887"/>
              <a:gd name="connsiteY6" fmla="*/ 4543425 h 4543425"/>
              <a:gd name="connsiteX7" fmla="*/ 0 w 2111887"/>
              <a:gd name="connsiteY7" fmla="*/ 4296208 h 4543425"/>
              <a:gd name="connsiteX8" fmla="*/ 0 w 2111887"/>
              <a:gd name="connsiteY8" fmla="*/ 247217 h 4543425"/>
              <a:gd name="connsiteX0" fmla="*/ 0 w 2111887"/>
              <a:gd name="connsiteY0" fmla="*/ 247221 h 4543429"/>
              <a:gd name="connsiteX1" fmla="*/ 247217 w 2111887"/>
              <a:gd name="connsiteY1" fmla="*/ 4 h 4543429"/>
              <a:gd name="connsiteX2" fmla="*/ 1103287 w 2111887"/>
              <a:gd name="connsiteY2" fmla="*/ 100016 h 4543429"/>
              <a:gd name="connsiteX3" fmla="*/ 1864670 w 2111887"/>
              <a:gd name="connsiteY3" fmla="*/ 4 h 4543429"/>
              <a:gd name="connsiteX4" fmla="*/ 2111887 w 2111887"/>
              <a:gd name="connsiteY4" fmla="*/ 247221 h 4543429"/>
              <a:gd name="connsiteX5" fmla="*/ 2111887 w 2111887"/>
              <a:gd name="connsiteY5" fmla="*/ 4296212 h 4543429"/>
              <a:gd name="connsiteX6" fmla="*/ 1864670 w 2111887"/>
              <a:gd name="connsiteY6" fmla="*/ 4543429 h 4543429"/>
              <a:gd name="connsiteX7" fmla="*/ 247217 w 2111887"/>
              <a:gd name="connsiteY7" fmla="*/ 4543429 h 4543429"/>
              <a:gd name="connsiteX8" fmla="*/ 0 w 2111887"/>
              <a:gd name="connsiteY8" fmla="*/ 4296212 h 4543429"/>
              <a:gd name="connsiteX9" fmla="*/ 0 w 2111887"/>
              <a:gd name="connsiteY9" fmla="*/ 247221 h 4543429"/>
              <a:gd name="connsiteX0" fmla="*/ 0 w 2111887"/>
              <a:gd name="connsiteY0" fmla="*/ 264906 h 4561114"/>
              <a:gd name="connsiteX1" fmla="*/ 247217 w 2111887"/>
              <a:gd name="connsiteY1" fmla="*/ 17689 h 4561114"/>
              <a:gd name="connsiteX2" fmla="*/ 665137 w 2111887"/>
              <a:gd name="connsiteY2" fmla="*/ 22451 h 4561114"/>
              <a:gd name="connsiteX3" fmla="*/ 1103287 w 2111887"/>
              <a:gd name="connsiteY3" fmla="*/ 117701 h 4561114"/>
              <a:gd name="connsiteX4" fmla="*/ 1864670 w 2111887"/>
              <a:gd name="connsiteY4" fmla="*/ 17689 h 4561114"/>
              <a:gd name="connsiteX5" fmla="*/ 2111887 w 2111887"/>
              <a:gd name="connsiteY5" fmla="*/ 264906 h 4561114"/>
              <a:gd name="connsiteX6" fmla="*/ 2111887 w 2111887"/>
              <a:gd name="connsiteY6" fmla="*/ 4313897 h 4561114"/>
              <a:gd name="connsiteX7" fmla="*/ 1864670 w 2111887"/>
              <a:gd name="connsiteY7" fmla="*/ 4561114 h 4561114"/>
              <a:gd name="connsiteX8" fmla="*/ 247217 w 2111887"/>
              <a:gd name="connsiteY8" fmla="*/ 4561114 h 4561114"/>
              <a:gd name="connsiteX9" fmla="*/ 0 w 2111887"/>
              <a:gd name="connsiteY9" fmla="*/ 4313897 h 4561114"/>
              <a:gd name="connsiteX10" fmla="*/ 0 w 2111887"/>
              <a:gd name="connsiteY10" fmla="*/ 264906 h 4561114"/>
              <a:gd name="connsiteX0" fmla="*/ 0 w 2111887"/>
              <a:gd name="connsiteY0" fmla="*/ 269676 h 4565884"/>
              <a:gd name="connsiteX1" fmla="*/ 247217 w 2111887"/>
              <a:gd name="connsiteY1" fmla="*/ 22459 h 4565884"/>
              <a:gd name="connsiteX2" fmla="*/ 612749 w 2111887"/>
              <a:gd name="connsiteY2" fmla="*/ 15315 h 4565884"/>
              <a:gd name="connsiteX3" fmla="*/ 1103287 w 2111887"/>
              <a:gd name="connsiteY3" fmla="*/ 122471 h 4565884"/>
              <a:gd name="connsiteX4" fmla="*/ 1864670 w 2111887"/>
              <a:gd name="connsiteY4" fmla="*/ 22459 h 4565884"/>
              <a:gd name="connsiteX5" fmla="*/ 2111887 w 2111887"/>
              <a:gd name="connsiteY5" fmla="*/ 269676 h 4565884"/>
              <a:gd name="connsiteX6" fmla="*/ 2111887 w 2111887"/>
              <a:gd name="connsiteY6" fmla="*/ 4318667 h 4565884"/>
              <a:gd name="connsiteX7" fmla="*/ 1864670 w 2111887"/>
              <a:gd name="connsiteY7" fmla="*/ 4565884 h 4565884"/>
              <a:gd name="connsiteX8" fmla="*/ 247217 w 2111887"/>
              <a:gd name="connsiteY8" fmla="*/ 4565884 h 4565884"/>
              <a:gd name="connsiteX9" fmla="*/ 0 w 2111887"/>
              <a:gd name="connsiteY9" fmla="*/ 4318667 h 4565884"/>
              <a:gd name="connsiteX10" fmla="*/ 0 w 2111887"/>
              <a:gd name="connsiteY10" fmla="*/ 269676 h 4565884"/>
              <a:gd name="connsiteX0" fmla="*/ 0 w 2111887"/>
              <a:gd name="connsiteY0" fmla="*/ 275247 h 4571455"/>
              <a:gd name="connsiteX1" fmla="*/ 247217 w 2111887"/>
              <a:gd name="connsiteY1" fmla="*/ 18505 h 4571455"/>
              <a:gd name="connsiteX2" fmla="*/ 612749 w 2111887"/>
              <a:gd name="connsiteY2" fmla="*/ 20886 h 4571455"/>
              <a:gd name="connsiteX3" fmla="*/ 1103287 w 2111887"/>
              <a:gd name="connsiteY3" fmla="*/ 128042 h 4571455"/>
              <a:gd name="connsiteX4" fmla="*/ 1864670 w 2111887"/>
              <a:gd name="connsiteY4" fmla="*/ 28030 h 4571455"/>
              <a:gd name="connsiteX5" fmla="*/ 2111887 w 2111887"/>
              <a:gd name="connsiteY5" fmla="*/ 275247 h 4571455"/>
              <a:gd name="connsiteX6" fmla="*/ 2111887 w 2111887"/>
              <a:gd name="connsiteY6" fmla="*/ 4324238 h 4571455"/>
              <a:gd name="connsiteX7" fmla="*/ 1864670 w 2111887"/>
              <a:gd name="connsiteY7" fmla="*/ 4571455 h 4571455"/>
              <a:gd name="connsiteX8" fmla="*/ 247217 w 2111887"/>
              <a:gd name="connsiteY8" fmla="*/ 4571455 h 4571455"/>
              <a:gd name="connsiteX9" fmla="*/ 0 w 2111887"/>
              <a:gd name="connsiteY9" fmla="*/ 4324238 h 4571455"/>
              <a:gd name="connsiteX10" fmla="*/ 0 w 2111887"/>
              <a:gd name="connsiteY10" fmla="*/ 275247 h 4571455"/>
              <a:gd name="connsiteX0" fmla="*/ 0 w 2111887"/>
              <a:gd name="connsiteY0" fmla="*/ 268247 h 4564455"/>
              <a:gd name="connsiteX1" fmla="*/ 247217 w 2111887"/>
              <a:gd name="connsiteY1" fmla="*/ 11505 h 4564455"/>
              <a:gd name="connsiteX2" fmla="*/ 612749 w 2111887"/>
              <a:gd name="connsiteY2" fmla="*/ 13886 h 4564455"/>
              <a:gd name="connsiteX3" fmla="*/ 1103287 w 2111887"/>
              <a:gd name="connsiteY3" fmla="*/ 121042 h 4564455"/>
              <a:gd name="connsiteX4" fmla="*/ 1864670 w 2111887"/>
              <a:gd name="connsiteY4" fmla="*/ 21030 h 4564455"/>
              <a:gd name="connsiteX5" fmla="*/ 2111887 w 2111887"/>
              <a:gd name="connsiteY5" fmla="*/ 268247 h 4564455"/>
              <a:gd name="connsiteX6" fmla="*/ 2111887 w 2111887"/>
              <a:gd name="connsiteY6" fmla="*/ 4317238 h 4564455"/>
              <a:gd name="connsiteX7" fmla="*/ 1864670 w 2111887"/>
              <a:gd name="connsiteY7" fmla="*/ 4564455 h 4564455"/>
              <a:gd name="connsiteX8" fmla="*/ 247217 w 2111887"/>
              <a:gd name="connsiteY8" fmla="*/ 4564455 h 4564455"/>
              <a:gd name="connsiteX9" fmla="*/ 0 w 2111887"/>
              <a:gd name="connsiteY9" fmla="*/ 4317238 h 4564455"/>
              <a:gd name="connsiteX10" fmla="*/ 0 w 2111887"/>
              <a:gd name="connsiteY10" fmla="*/ 268247 h 4564455"/>
              <a:gd name="connsiteX0" fmla="*/ 0 w 2111887"/>
              <a:gd name="connsiteY0" fmla="*/ 268247 h 4564455"/>
              <a:gd name="connsiteX1" fmla="*/ 247217 w 2111887"/>
              <a:gd name="connsiteY1" fmla="*/ 11505 h 4564455"/>
              <a:gd name="connsiteX2" fmla="*/ 612749 w 2111887"/>
              <a:gd name="connsiteY2" fmla="*/ 13886 h 4564455"/>
              <a:gd name="connsiteX3" fmla="*/ 784200 w 2111887"/>
              <a:gd name="connsiteY3" fmla="*/ 59130 h 4564455"/>
              <a:gd name="connsiteX4" fmla="*/ 1103287 w 2111887"/>
              <a:gd name="connsiteY4" fmla="*/ 121042 h 4564455"/>
              <a:gd name="connsiteX5" fmla="*/ 1864670 w 2111887"/>
              <a:gd name="connsiteY5" fmla="*/ 21030 h 4564455"/>
              <a:gd name="connsiteX6" fmla="*/ 2111887 w 2111887"/>
              <a:gd name="connsiteY6" fmla="*/ 268247 h 4564455"/>
              <a:gd name="connsiteX7" fmla="*/ 2111887 w 2111887"/>
              <a:gd name="connsiteY7" fmla="*/ 4317238 h 4564455"/>
              <a:gd name="connsiteX8" fmla="*/ 1864670 w 2111887"/>
              <a:gd name="connsiteY8" fmla="*/ 4564455 h 4564455"/>
              <a:gd name="connsiteX9" fmla="*/ 247217 w 2111887"/>
              <a:gd name="connsiteY9" fmla="*/ 4564455 h 4564455"/>
              <a:gd name="connsiteX10" fmla="*/ 0 w 2111887"/>
              <a:gd name="connsiteY10" fmla="*/ 4317238 h 4564455"/>
              <a:gd name="connsiteX11" fmla="*/ 0 w 2111887"/>
              <a:gd name="connsiteY11" fmla="*/ 268247 h 4564455"/>
              <a:gd name="connsiteX0" fmla="*/ 0 w 2111887"/>
              <a:gd name="connsiteY0" fmla="*/ 268247 h 4564455"/>
              <a:gd name="connsiteX1" fmla="*/ 247217 w 2111887"/>
              <a:gd name="connsiteY1" fmla="*/ 11505 h 4564455"/>
              <a:gd name="connsiteX2" fmla="*/ 612749 w 2111887"/>
              <a:gd name="connsiteY2" fmla="*/ 13886 h 4564455"/>
              <a:gd name="connsiteX3" fmla="*/ 691331 w 2111887"/>
              <a:gd name="connsiteY3" fmla="*/ 101992 h 4564455"/>
              <a:gd name="connsiteX4" fmla="*/ 1103287 w 2111887"/>
              <a:gd name="connsiteY4" fmla="*/ 121042 h 4564455"/>
              <a:gd name="connsiteX5" fmla="*/ 1864670 w 2111887"/>
              <a:gd name="connsiteY5" fmla="*/ 21030 h 4564455"/>
              <a:gd name="connsiteX6" fmla="*/ 2111887 w 2111887"/>
              <a:gd name="connsiteY6" fmla="*/ 268247 h 4564455"/>
              <a:gd name="connsiteX7" fmla="*/ 2111887 w 2111887"/>
              <a:gd name="connsiteY7" fmla="*/ 4317238 h 4564455"/>
              <a:gd name="connsiteX8" fmla="*/ 1864670 w 2111887"/>
              <a:gd name="connsiteY8" fmla="*/ 4564455 h 4564455"/>
              <a:gd name="connsiteX9" fmla="*/ 247217 w 2111887"/>
              <a:gd name="connsiteY9" fmla="*/ 4564455 h 4564455"/>
              <a:gd name="connsiteX10" fmla="*/ 0 w 2111887"/>
              <a:gd name="connsiteY10" fmla="*/ 4317238 h 4564455"/>
              <a:gd name="connsiteX11" fmla="*/ 0 w 2111887"/>
              <a:gd name="connsiteY11" fmla="*/ 268247 h 4564455"/>
              <a:gd name="connsiteX0" fmla="*/ 0 w 2111887"/>
              <a:gd name="connsiteY0" fmla="*/ 268247 h 4564455"/>
              <a:gd name="connsiteX1" fmla="*/ 247217 w 2111887"/>
              <a:gd name="connsiteY1" fmla="*/ 11505 h 4564455"/>
              <a:gd name="connsiteX2" fmla="*/ 612749 w 2111887"/>
              <a:gd name="connsiteY2" fmla="*/ 13886 h 4564455"/>
              <a:gd name="connsiteX3" fmla="*/ 691331 w 2111887"/>
              <a:gd name="connsiteY3" fmla="*/ 101992 h 4564455"/>
              <a:gd name="connsiteX4" fmla="*/ 1103287 w 2111887"/>
              <a:gd name="connsiteY4" fmla="*/ 121042 h 4564455"/>
              <a:gd name="connsiteX5" fmla="*/ 1453331 w 2111887"/>
              <a:gd name="connsiteY5" fmla="*/ 123424 h 4564455"/>
              <a:gd name="connsiteX6" fmla="*/ 1864670 w 2111887"/>
              <a:gd name="connsiteY6" fmla="*/ 21030 h 4564455"/>
              <a:gd name="connsiteX7" fmla="*/ 2111887 w 2111887"/>
              <a:gd name="connsiteY7" fmla="*/ 268247 h 4564455"/>
              <a:gd name="connsiteX8" fmla="*/ 2111887 w 2111887"/>
              <a:gd name="connsiteY8" fmla="*/ 4317238 h 4564455"/>
              <a:gd name="connsiteX9" fmla="*/ 1864670 w 2111887"/>
              <a:gd name="connsiteY9" fmla="*/ 4564455 h 4564455"/>
              <a:gd name="connsiteX10" fmla="*/ 247217 w 2111887"/>
              <a:gd name="connsiteY10" fmla="*/ 4564455 h 4564455"/>
              <a:gd name="connsiteX11" fmla="*/ 0 w 2111887"/>
              <a:gd name="connsiteY11" fmla="*/ 4317238 h 4564455"/>
              <a:gd name="connsiteX12" fmla="*/ 0 w 2111887"/>
              <a:gd name="connsiteY12" fmla="*/ 268247 h 4564455"/>
              <a:gd name="connsiteX0" fmla="*/ 0 w 2111887"/>
              <a:gd name="connsiteY0" fmla="*/ 268247 h 4564455"/>
              <a:gd name="connsiteX1" fmla="*/ 247217 w 2111887"/>
              <a:gd name="connsiteY1" fmla="*/ 11505 h 4564455"/>
              <a:gd name="connsiteX2" fmla="*/ 612749 w 2111887"/>
              <a:gd name="connsiteY2" fmla="*/ 13886 h 4564455"/>
              <a:gd name="connsiteX3" fmla="*/ 691331 w 2111887"/>
              <a:gd name="connsiteY3" fmla="*/ 101992 h 4564455"/>
              <a:gd name="connsiteX4" fmla="*/ 1103287 w 2111887"/>
              <a:gd name="connsiteY4" fmla="*/ 121042 h 4564455"/>
              <a:gd name="connsiteX5" fmla="*/ 1453331 w 2111887"/>
              <a:gd name="connsiteY5" fmla="*/ 123424 h 4564455"/>
              <a:gd name="connsiteX6" fmla="*/ 1600969 w 2111887"/>
              <a:gd name="connsiteY6" fmla="*/ 73418 h 4564455"/>
              <a:gd name="connsiteX7" fmla="*/ 1864670 w 2111887"/>
              <a:gd name="connsiteY7" fmla="*/ 21030 h 4564455"/>
              <a:gd name="connsiteX8" fmla="*/ 2111887 w 2111887"/>
              <a:gd name="connsiteY8" fmla="*/ 268247 h 4564455"/>
              <a:gd name="connsiteX9" fmla="*/ 2111887 w 2111887"/>
              <a:gd name="connsiteY9" fmla="*/ 4317238 h 4564455"/>
              <a:gd name="connsiteX10" fmla="*/ 1864670 w 2111887"/>
              <a:gd name="connsiteY10" fmla="*/ 4564455 h 4564455"/>
              <a:gd name="connsiteX11" fmla="*/ 247217 w 2111887"/>
              <a:gd name="connsiteY11" fmla="*/ 4564455 h 4564455"/>
              <a:gd name="connsiteX12" fmla="*/ 0 w 2111887"/>
              <a:gd name="connsiteY12" fmla="*/ 4317238 h 4564455"/>
              <a:gd name="connsiteX13" fmla="*/ 0 w 2111887"/>
              <a:gd name="connsiteY13" fmla="*/ 268247 h 4564455"/>
              <a:gd name="connsiteX0" fmla="*/ 0 w 2111887"/>
              <a:gd name="connsiteY0" fmla="*/ 271881 h 4568089"/>
              <a:gd name="connsiteX1" fmla="*/ 247217 w 2111887"/>
              <a:gd name="connsiteY1" fmla="*/ 15139 h 4568089"/>
              <a:gd name="connsiteX2" fmla="*/ 612749 w 2111887"/>
              <a:gd name="connsiteY2" fmla="*/ 17520 h 4568089"/>
              <a:gd name="connsiteX3" fmla="*/ 691331 w 2111887"/>
              <a:gd name="connsiteY3" fmla="*/ 105626 h 4568089"/>
              <a:gd name="connsiteX4" fmla="*/ 1103287 w 2111887"/>
              <a:gd name="connsiteY4" fmla="*/ 124676 h 4568089"/>
              <a:gd name="connsiteX5" fmla="*/ 1453331 w 2111887"/>
              <a:gd name="connsiteY5" fmla="*/ 127058 h 4568089"/>
              <a:gd name="connsiteX6" fmla="*/ 1520006 w 2111887"/>
              <a:gd name="connsiteY6" fmla="*/ 12758 h 4568089"/>
              <a:gd name="connsiteX7" fmla="*/ 1864670 w 2111887"/>
              <a:gd name="connsiteY7" fmla="*/ 24664 h 4568089"/>
              <a:gd name="connsiteX8" fmla="*/ 2111887 w 2111887"/>
              <a:gd name="connsiteY8" fmla="*/ 271881 h 4568089"/>
              <a:gd name="connsiteX9" fmla="*/ 2111887 w 2111887"/>
              <a:gd name="connsiteY9" fmla="*/ 4320872 h 4568089"/>
              <a:gd name="connsiteX10" fmla="*/ 1864670 w 2111887"/>
              <a:gd name="connsiteY10" fmla="*/ 4568089 h 4568089"/>
              <a:gd name="connsiteX11" fmla="*/ 247217 w 2111887"/>
              <a:gd name="connsiteY11" fmla="*/ 4568089 h 4568089"/>
              <a:gd name="connsiteX12" fmla="*/ 0 w 2111887"/>
              <a:gd name="connsiteY12" fmla="*/ 4320872 h 4568089"/>
              <a:gd name="connsiteX13" fmla="*/ 0 w 2111887"/>
              <a:gd name="connsiteY13" fmla="*/ 271881 h 4568089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612749 w 2111887"/>
              <a:gd name="connsiteY2" fmla="*/ 18601 h 4569170"/>
              <a:gd name="connsiteX3" fmla="*/ 691331 w 2111887"/>
              <a:gd name="connsiteY3" fmla="*/ 106707 h 4569170"/>
              <a:gd name="connsiteX4" fmla="*/ 1103287 w 2111887"/>
              <a:gd name="connsiteY4" fmla="*/ 125757 h 4569170"/>
              <a:gd name="connsiteX5" fmla="*/ 1453331 w 2111887"/>
              <a:gd name="connsiteY5" fmla="*/ 128139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612749 w 2111887"/>
              <a:gd name="connsiteY2" fmla="*/ 18601 h 4569170"/>
              <a:gd name="connsiteX3" fmla="*/ 693712 w 2111887"/>
              <a:gd name="connsiteY3" fmla="*/ 118613 h 4569170"/>
              <a:gd name="connsiteX4" fmla="*/ 1103287 w 2111887"/>
              <a:gd name="connsiteY4" fmla="*/ 125757 h 4569170"/>
              <a:gd name="connsiteX5" fmla="*/ 1453331 w 2111887"/>
              <a:gd name="connsiteY5" fmla="*/ 128139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598462 w 2111887"/>
              <a:gd name="connsiteY2" fmla="*/ 16220 h 4569170"/>
              <a:gd name="connsiteX3" fmla="*/ 693712 w 2111887"/>
              <a:gd name="connsiteY3" fmla="*/ 118613 h 4569170"/>
              <a:gd name="connsiteX4" fmla="*/ 1103287 w 2111887"/>
              <a:gd name="connsiteY4" fmla="*/ 125757 h 4569170"/>
              <a:gd name="connsiteX5" fmla="*/ 1453331 w 2111887"/>
              <a:gd name="connsiteY5" fmla="*/ 128139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598462 w 2111887"/>
              <a:gd name="connsiteY2" fmla="*/ 16220 h 4569170"/>
              <a:gd name="connsiteX3" fmla="*/ 693712 w 2111887"/>
              <a:gd name="connsiteY3" fmla="*/ 118613 h 4569170"/>
              <a:gd name="connsiteX4" fmla="*/ 1103287 w 2111887"/>
              <a:gd name="connsiteY4" fmla="*/ 125757 h 4569170"/>
              <a:gd name="connsiteX5" fmla="*/ 1453331 w 2111887"/>
              <a:gd name="connsiteY5" fmla="*/ 120995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598462 w 2111887"/>
              <a:gd name="connsiteY2" fmla="*/ 16220 h 4569170"/>
              <a:gd name="connsiteX3" fmla="*/ 693712 w 2111887"/>
              <a:gd name="connsiteY3" fmla="*/ 118613 h 4569170"/>
              <a:gd name="connsiteX4" fmla="*/ 1055662 w 2111887"/>
              <a:gd name="connsiteY4" fmla="*/ 125757 h 4569170"/>
              <a:gd name="connsiteX5" fmla="*/ 1453331 w 2111887"/>
              <a:gd name="connsiteY5" fmla="*/ 120995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2962 h 4569170"/>
              <a:gd name="connsiteX1" fmla="*/ 247217 w 2111887"/>
              <a:gd name="connsiteY1" fmla="*/ 16220 h 4569170"/>
              <a:gd name="connsiteX2" fmla="*/ 598462 w 2111887"/>
              <a:gd name="connsiteY2" fmla="*/ 16220 h 4569170"/>
              <a:gd name="connsiteX3" fmla="*/ 693712 w 2111887"/>
              <a:gd name="connsiteY3" fmla="*/ 118613 h 4569170"/>
              <a:gd name="connsiteX4" fmla="*/ 1055662 w 2111887"/>
              <a:gd name="connsiteY4" fmla="*/ 125757 h 4569170"/>
              <a:gd name="connsiteX5" fmla="*/ 1453331 w 2111887"/>
              <a:gd name="connsiteY5" fmla="*/ 120995 h 4569170"/>
              <a:gd name="connsiteX6" fmla="*/ 1520006 w 2111887"/>
              <a:gd name="connsiteY6" fmla="*/ 13839 h 4569170"/>
              <a:gd name="connsiteX7" fmla="*/ 1888482 w 2111887"/>
              <a:gd name="connsiteY7" fmla="*/ 23364 h 4569170"/>
              <a:gd name="connsiteX8" fmla="*/ 2111887 w 2111887"/>
              <a:gd name="connsiteY8" fmla="*/ 272962 h 4569170"/>
              <a:gd name="connsiteX9" fmla="*/ 2111887 w 2111887"/>
              <a:gd name="connsiteY9" fmla="*/ 4321953 h 4569170"/>
              <a:gd name="connsiteX10" fmla="*/ 1864670 w 2111887"/>
              <a:gd name="connsiteY10" fmla="*/ 4569170 h 4569170"/>
              <a:gd name="connsiteX11" fmla="*/ 247217 w 2111887"/>
              <a:gd name="connsiteY11" fmla="*/ 4569170 h 4569170"/>
              <a:gd name="connsiteX12" fmla="*/ 0 w 2111887"/>
              <a:gd name="connsiteY12" fmla="*/ 4321953 h 4569170"/>
              <a:gd name="connsiteX13" fmla="*/ 0 w 2111887"/>
              <a:gd name="connsiteY13" fmla="*/ 272962 h 4569170"/>
              <a:gd name="connsiteX0" fmla="*/ 0 w 2111887"/>
              <a:gd name="connsiteY0" fmla="*/ 273465 h 4569673"/>
              <a:gd name="connsiteX1" fmla="*/ 247217 w 2111887"/>
              <a:gd name="connsiteY1" fmla="*/ 16723 h 4569673"/>
              <a:gd name="connsiteX2" fmla="*/ 579412 w 2111887"/>
              <a:gd name="connsiteY2" fmla="*/ 9580 h 4569673"/>
              <a:gd name="connsiteX3" fmla="*/ 693712 w 2111887"/>
              <a:gd name="connsiteY3" fmla="*/ 119116 h 4569673"/>
              <a:gd name="connsiteX4" fmla="*/ 1055662 w 2111887"/>
              <a:gd name="connsiteY4" fmla="*/ 126260 h 4569673"/>
              <a:gd name="connsiteX5" fmla="*/ 1453331 w 2111887"/>
              <a:gd name="connsiteY5" fmla="*/ 121498 h 4569673"/>
              <a:gd name="connsiteX6" fmla="*/ 1520006 w 2111887"/>
              <a:gd name="connsiteY6" fmla="*/ 14342 h 4569673"/>
              <a:gd name="connsiteX7" fmla="*/ 1888482 w 2111887"/>
              <a:gd name="connsiteY7" fmla="*/ 23867 h 4569673"/>
              <a:gd name="connsiteX8" fmla="*/ 2111887 w 2111887"/>
              <a:gd name="connsiteY8" fmla="*/ 273465 h 4569673"/>
              <a:gd name="connsiteX9" fmla="*/ 2111887 w 2111887"/>
              <a:gd name="connsiteY9" fmla="*/ 4322456 h 4569673"/>
              <a:gd name="connsiteX10" fmla="*/ 1864670 w 2111887"/>
              <a:gd name="connsiteY10" fmla="*/ 4569673 h 4569673"/>
              <a:gd name="connsiteX11" fmla="*/ 247217 w 2111887"/>
              <a:gd name="connsiteY11" fmla="*/ 4569673 h 4569673"/>
              <a:gd name="connsiteX12" fmla="*/ 0 w 2111887"/>
              <a:gd name="connsiteY12" fmla="*/ 4322456 h 4569673"/>
              <a:gd name="connsiteX13" fmla="*/ 0 w 2111887"/>
              <a:gd name="connsiteY13" fmla="*/ 273465 h 4569673"/>
              <a:gd name="connsiteX0" fmla="*/ 0 w 2111887"/>
              <a:gd name="connsiteY0" fmla="*/ 274360 h 4570568"/>
              <a:gd name="connsiteX1" fmla="*/ 235311 w 2111887"/>
              <a:gd name="connsiteY1" fmla="*/ 15237 h 4570568"/>
              <a:gd name="connsiteX2" fmla="*/ 579412 w 2111887"/>
              <a:gd name="connsiteY2" fmla="*/ 10475 h 4570568"/>
              <a:gd name="connsiteX3" fmla="*/ 693712 w 2111887"/>
              <a:gd name="connsiteY3" fmla="*/ 120011 h 4570568"/>
              <a:gd name="connsiteX4" fmla="*/ 1055662 w 2111887"/>
              <a:gd name="connsiteY4" fmla="*/ 127155 h 4570568"/>
              <a:gd name="connsiteX5" fmla="*/ 1453331 w 2111887"/>
              <a:gd name="connsiteY5" fmla="*/ 122393 h 4570568"/>
              <a:gd name="connsiteX6" fmla="*/ 1520006 w 2111887"/>
              <a:gd name="connsiteY6" fmla="*/ 15237 h 4570568"/>
              <a:gd name="connsiteX7" fmla="*/ 1888482 w 2111887"/>
              <a:gd name="connsiteY7" fmla="*/ 24762 h 4570568"/>
              <a:gd name="connsiteX8" fmla="*/ 2111887 w 2111887"/>
              <a:gd name="connsiteY8" fmla="*/ 274360 h 4570568"/>
              <a:gd name="connsiteX9" fmla="*/ 2111887 w 2111887"/>
              <a:gd name="connsiteY9" fmla="*/ 4323351 h 4570568"/>
              <a:gd name="connsiteX10" fmla="*/ 1864670 w 2111887"/>
              <a:gd name="connsiteY10" fmla="*/ 4570568 h 4570568"/>
              <a:gd name="connsiteX11" fmla="*/ 247217 w 2111887"/>
              <a:gd name="connsiteY11" fmla="*/ 4570568 h 4570568"/>
              <a:gd name="connsiteX12" fmla="*/ 0 w 2111887"/>
              <a:gd name="connsiteY12" fmla="*/ 4323351 h 4570568"/>
              <a:gd name="connsiteX13" fmla="*/ 0 w 2111887"/>
              <a:gd name="connsiteY13" fmla="*/ 274360 h 4570568"/>
              <a:gd name="connsiteX0" fmla="*/ 0 w 2111887"/>
              <a:gd name="connsiteY0" fmla="*/ 274360 h 4570568"/>
              <a:gd name="connsiteX1" fmla="*/ 235311 w 2111887"/>
              <a:gd name="connsiteY1" fmla="*/ 15237 h 4570568"/>
              <a:gd name="connsiteX2" fmla="*/ 579412 w 2111887"/>
              <a:gd name="connsiteY2" fmla="*/ 10475 h 4570568"/>
              <a:gd name="connsiteX3" fmla="*/ 693712 w 2111887"/>
              <a:gd name="connsiteY3" fmla="*/ 120011 h 4570568"/>
              <a:gd name="connsiteX4" fmla="*/ 1055662 w 2111887"/>
              <a:gd name="connsiteY4" fmla="*/ 127155 h 4570568"/>
              <a:gd name="connsiteX5" fmla="*/ 1453331 w 2111887"/>
              <a:gd name="connsiteY5" fmla="*/ 122393 h 4570568"/>
              <a:gd name="connsiteX6" fmla="*/ 1520006 w 2111887"/>
              <a:gd name="connsiteY6" fmla="*/ 15237 h 4570568"/>
              <a:gd name="connsiteX7" fmla="*/ 1888482 w 2111887"/>
              <a:gd name="connsiteY7" fmla="*/ 24762 h 4570568"/>
              <a:gd name="connsiteX8" fmla="*/ 2111887 w 2111887"/>
              <a:gd name="connsiteY8" fmla="*/ 274360 h 4570568"/>
              <a:gd name="connsiteX9" fmla="*/ 2111887 w 2111887"/>
              <a:gd name="connsiteY9" fmla="*/ 4323351 h 4570568"/>
              <a:gd name="connsiteX10" fmla="*/ 1864670 w 2111887"/>
              <a:gd name="connsiteY10" fmla="*/ 4570568 h 4570568"/>
              <a:gd name="connsiteX11" fmla="*/ 247217 w 2111887"/>
              <a:gd name="connsiteY11" fmla="*/ 4570568 h 4570568"/>
              <a:gd name="connsiteX12" fmla="*/ 0 w 2111887"/>
              <a:gd name="connsiteY12" fmla="*/ 4323351 h 4570568"/>
              <a:gd name="connsiteX13" fmla="*/ 0 w 2111887"/>
              <a:gd name="connsiteY13" fmla="*/ 274360 h 4570568"/>
              <a:gd name="connsiteX0" fmla="*/ 0 w 2111887"/>
              <a:gd name="connsiteY0" fmla="*/ 274360 h 4570568"/>
              <a:gd name="connsiteX1" fmla="*/ 235311 w 2111887"/>
              <a:gd name="connsiteY1" fmla="*/ 15237 h 4570568"/>
              <a:gd name="connsiteX2" fmla="*/ 579412 w 2111887"/>
              <a:gd name="connsiteY2" fmla="*/ 10475 h 4570568"/>
              <a:gd name="connsiteX3" fmla="*/ 693712 w 2111887"/>
              <a:gd name="connsiteY3" fmla="*/ 120011 h 4570568"/>
              <a:gd name="connsiteX4" fmla="*/ 1055662 w 2111887"/>
              <a:gd name="connsiteY4" fmla="*/ 127155 h 4570568"/>
              <a:gd name="connsiteX5" fmla="*/ 1453331 w 2111887"/>
              <a:gd name="connsiteY5" fmla="*/ 122393 h 4570568"/>
              <a:gd name="connsiteX6" fmla="*/ 1520006 w 2111887"/>
              <a:gd name="connsiteY6" fmla="*/ 15237 h 4570568"/>
              <a:gd name="connsiteX7" fmla="*/ 1888482 w 2111887"/>
              <a:gd name="connsiteY7" fmla="*/ 24762 h 4570568"/>
              <a:gd name="connsiteX8" fmla="*/ 2111887 w 2111887"/>
              <a:gd name="connsiteY8" fmla="*/ 274360 h 4570568"/>
              <a:gd name="connsiteX9" fmla="*/ 2111887 w 2111887"/>
              <a:gd name="connsiteY9" fmla="*/ 4323351 h 4570568"/>
              <a:gd name="connsiteX10" fmla="*/ 1864670 w 2111887"/>
              <a:gd name="connsiteY10" fmla="*/ 4570568 h 4570568"/>
              <a:gd name="connsiteX11" fmla="*/ 247217 w 2111887"/>
              <a:gd name="connsiteY11" fmla="*/ 4570568 h 4570568"/>
              <a:gd name="connsiteX12" fmla="*/ 0 w 2111887"/>
              <a:gd name="connsiteY12" fmla="*/ 4323351 h 4570568"/>
              <a:gd name="connsiteX13" fmla="*/ 0 w 2111887"/>
              <a:gd name="connsiteY13" fmla="*/ 274360 h 4570568"/>
              <a:gd name="connsiteX0" fmla="*/ 0 w 2111887"/>
              <a:gd name="connsiteY0" fmla="*/ 274360 h 4570568"/>
              <a:gd name="connsiteX1" fmla="*/ 235311 w 2111887"/>
              <a:gd name="connsiteY1" fmla="*/ 15237 h 4570568"/>
              <a:gd name="connsiteX2" fmla="*/ 579412 w 2111887"/>
              <a:gd name="connsiteY2" fmla="*/ 10475 h 4570568"/>
              <a:gd name="connsiteX3" fmla="*/ 698474 w 2111887"/>
              <a:gd name="connsiteY3" fmla="*/ 122393 h 4570568"/>
              <a:gd name="connsiteX4" fmla="*/ 1055662 w 2111887"/>
              <a:gd name="connsiteY4" fmla="*/ 127155 h 4570568"/>
              <a:gd name="connsiteX5" fmla="*/ 1453331 w 2111887"/>
              <a:gd name="connsiteY5" fmla="*/ 122393 h 4570568"/>
              <a:gd name="connsiteX6" fmla="*/ 1520006 w 2111887"/>
              <a:gd name="connsiteY6" fmla="*/ 15237 h 4570568"/>
              <a:gd name="connsiteX7" fmla="*/ 1888482 w 2111887"/>
              <a:gd name="connsiteY7" fmla="*/ 24762 h 4570568"/>
              <a:gd name="connsiteX8" fmla="*/ 2111887 w 2111887"/>
              <a:gd name="connsiteY8" fmla="*/ 274360 h 4570568"/>
              <a:gd name="connsiteX9" fmla="*/ 2111887 w 2111887"/>
              <a:gd name="connsiteY9" fmla="*/ 4323351 h 4570568"/>
              <a:gd name="connsiteX10" fmla="*/ 1864670 w 2111887"/>
              <a:gd name="connsiteY10" fmla="*/ 4570568 h 4570568"/>
              <a:gd name="connsiteX11" fmla="*/ 247217 w 2111887"/>
              <a:gd name="connsiteY11" fmla="*/ 4570568 h 4570568"/>
              <a:gd name="connsiteX12" fmla="*/ 0 w 2111887"/>
              <a:gd name="connsiteY12" fmla="*/ 4323351 h 4570568"/>
              <a:gd name="connsiteX13" fmla="*/ 0 w 2111887"/>
              <a:gd name="connsiteY13" fmla="*/ 274360 h 4570568"/>
              <a:gd name="connsiteX0" fmla="*/ 0 w 2111887"/>
              <a:gd name="connsiteY0" fmla="*/ 274360 h 4570568"/>
              <a:gd name="connsiteX1" fmla="*/ 235311 w 2111887"/>
              <a:gd name="connsiteY1" fmla="*/ 15237 h 4570568"/>
              <a:gd name="connsiteX2" fmla="*/ 579412 w 2111887"/>
              <a:gd name="connsiteY2" fmla="*/ 10475 h 4570568"/>
              <a:gd name="connsiteX3" fmla="*/ 698474 w 2111887"/>
              <a:gd name="connsiteY3" fmla="*/ 122393 h 4570568"/>
              <a:gd name="connsiteX4" fmla="*/ 1055662 w 2111887"/>
              <a:gd name="connsiteY4" fmla="*/ 127155 h 4570568"/>
              <a:gd name="connsiteX5" fmla="*/ 1427138 w 2111887"/>
              <a:gd name="connsiteY5" fmla="*/ 124774 h 4570568"/>
              <a:gd name="connsiteX6" fmla="*/ 1520006 w 2111887"/>
              <a:gd name="connsiteY6" fmla="*/ 15237 h 4570568"/>
              <a:gd name="connsiteX7" fmla="*/ 1888482 w 2111887"/>
              <a:gd name="connsiteY7" fmla="*/ 24762 h 4570568"/>
              <a:gd name="connsiteX8" fmla="*/ 2111887 w 2111887"/>
              <a:gd name="connsiteY8" fmla="*/ 274360 h 4570568"/>
              <a:gd name="connsiteX9" fmla="*/ 2111887 w 2111887"/>
              <a:gd name="connsiteY9" fmla="*/ 4323351 h 4570568"/>
              <a:gd name="connsiteX10" fmla="*/ 1864670 w 2111887"/>
              <a:gd name="connsiteY10" fmla="*/ 4570568 h 4570568"/>
              <a:gd name="connsiteX11" fmla="*/ 247217 w 2111887"/>
              <a:gd name="connsiteY11" fmla="*/ 4570568 h 4570568"/>
              <a:gd name="connsiteX12" fmla="*/ 0 w 2111887"/>
              <a:gd name="connsiteY12" fmla="*/ 4323351 h 4570568"/>
              <a:gd name="connsiteX13" fmla="*/ 0 w 2111887"/>
              <a:gd name="connsiteY13" fmla="*/ 274360 h 4570568"/>
              <a:gd name="connsiteX0" fmla="*/ 0 w 2111887"/>
              <a:gd name="connsiteY0" fmla="*/ 275652 h 4571860"/>
              <a:gd name="connsiteX1" fmla="*/ 235311 w 2111887"/>
              <a:gd name="connsiteY1" fmla="*/ 16529 h 4571860"/>
              <a:gd name="connsiteX2" fmla="*/ 579412 w 2111887"/>
              <a:gd name="connsiteY2" fmla="*/ 11767 h 4571860"/>
              <a:gd name="connsiteX3" fmla="*/ 698474 w 2111887"/>
              <a:gd name="connsiteY3" fmla="*/ 123685 h 4571860"/>
              <a:gd name="connsiteX4" fmla="*/ 1055662 w 2111887"/>
              <a:gd name="connsiteY4" fmla="*/ 128447 h 4571860"/>
              <a:gd name="connsiteX5" fmla="*/ 1427138 w 2111887"/>
              <a:gd name="connsiteY5" fmla="*/ 126066 h 4571860"/>
              <a:gd name="connsiteX6" fmla="*/ 1520006 w 2111887"/>
              <a:gd name="connsiteY6" fmla="*/ 11766 h 4571860"/>
              <a:gd name="connsiteX7" fmla="*/ 1888482 w 2111887"/>
              <a:gd name="connsiteY7" fmla="*/ 26054 h 4571860"/>
              <a:gd name="connsiteX8" fmla="*/ 2111887 w 2111887"/>
              <a:gd name="connsiteY8" fmla="*/ 275652 h 4571860"/>
              <a:gd name="connsiteX9" fmla="*/ 2111887 w 2111887"/>
              <a:gd name="connsiteY9" fmla="*/ 4324643 h 4571860"/>
              <a:gd name="connsiteX10" fmla="*/ 1864670 w 2111887"/>
              <a:gd name="connsiteY10" fmla="*/ 4571860 h 4571860"/>
              <a:gd name="connsiteX11" fmla="*/ 247217 w 2111887"/>
              <a:gd name="connsiteY11" fmla="*/ 4571860 h 4571860"/>
              <a:gd name="connsiteX12" fmla="*/ 0 w 2111887"/>
              <a:gd name="connsiteY12" fmla="*/ 4324643 h 4571860"/>
              <a:gd name="connsiteX13" fmla="*/ 0 w 2111887"/>
              <a:gd name="connsiteY13" fmla="*/ 275652 h 4571860"/>
              <a:gd name="connsiteX0" fmla="*/ 0 w 2111887"/>
              <a:gd name="connsiteY0" fmla="*/ 277724 h 4573932"/>
              <a:gd name="connsiteX1" fmla="*/ 235311 w 2111887"/>
              <a:gd name="connsiteY1" fmla="*/ 18601 h 4573932"/>
              <a:gd name="connsiteX2" fmla="*/ 579412 w 2111887"/>
              <a:gd name="connsiteY2" fmla="*/ 13839 h 4573932"/>
              <a:gd name="connsiteX3" fmla="*/ 698474 w 2111887"/>
              <a:gd name="connsiteY3" fmla="*/ 125757 h 4573932"/>
              <a:gd name="connsiteX4" fmla="*/ 1055662 w 2111887"/>
              <a:gd name="connsiteY4" fmla="*/ 130519 h 4573932"/>
              <a:gd name="connsiteX5" fmla="*/ 1427138 w 2111887"/>
              <a:gd name="connsiteY5" fmla="*/ 128138 h 4573932"/>
              <a:gd name="connsiteX6" fmla="*/ 1520006 w 2111887"/>
              <a:gd name="connsiteY6" fmla="*/ 13838 h 4573932"/>
              <a:gd name="connsiteX7" fmla="*/ 1895626 w 2111887"/>
              <a:gd name="connsiteY7" fmla="*/ 23364 h 4573932"/>
              <a:gd name="connsiteX8" fmla="*/ 2111887 w 2111887"/>
              <a:gd name="connsiteY8" fmla="*/ 277724 h 4573932"/>
              <a:gd name="connsiteX9" fmla="*/ 2111887 w 2111887"/>
              <a:gd name="connsiteY9" fmla="*/ 4326715 h 4573932"/>
              <a:gd name="connsiteX10" fmla="*/ 1864670 w 2111887"/>
              <a:gd name="connsiteY10" fmla="*/ 4573932 h 4573932"/>
              <a:gd name="connsiteX11" fmla="*/ 247217 w 2111887"/>
              <a:gd name="connsiteY11" fmla="*/ 4573932 h 4573932"/>
              <a:gd name="connsiteX12" fmla="*/ 0 w 2111887"/>
              <a:gd name="connsiteY12" fmla="*/ 4326715 h 4573932"/>
              <a:gd name="connsiteX13" fmla="*/ 0 w 2111887"/>
              <a:gd name="connsiteY13" fmla="*/ 277724 h 4573932"/>
              <a:gd name="connsiteX0" fmla="*/ 0 w 2111887"/>
              <a:gd name="connsiteY0" fmla="*/ 277724 h 4573932"/>
              <a:gd name="connsiteX1" fmla="*/ 235311 w 2111887"/>
              <a:gd name="connsiteY1" fmla="*/ 18601 h 4573932"/>
              <a:gd name="connsiteX2" fmla="*/ 579412 w 2111887"/>
              <a:gd name="connsiteY2" fmla="*/ 13839 h 4573932"/>
              <a:gd name="connsiteX3" fmla="*/ 762768 w 2111887"/>
              <a:gd name="connsiteY3" fmla="*/ 28126 h 4573932"/>
              <a:gd name="connsiteX4" fmla="*/ 1055662 w 2111887"/>
              <a:gd name="connsiteY4" fmla="*/ 130519 h 4573932"/>
              <a:gd name="connsiteX5" fmla="*/ 1427138 w 2111887"/>
              <a:gd name="connsiteY5" fmla="*/ 128138 h 4573932"/>
              <a:gd name="connsiteX6" fmla="*/ 1520006 w 2111887"/>
              <a:gd name="connsiteY6" fmla="*/ 13838 h 4573932"/>
              <a:gd name="connsiteX7" fmla="*/ 1895626 w 2111887"/>
              <a:gd name="connsiteY7" fmla="*/ 23364 h 4573932"/>
              <a:gd name="connsiteX8" fmla="*/ 2111887 w 2111887"/>
              <a:gd name="connsiteY8" fmla="*/ 277724 h 4573932"/>
              <a:gd name="connsiteX9" fmla="*/ 2111887 w 2111887"/>
              <a:gd name="connsiteY9" fmla="*/ 4326715 h 4573932"/>
              <a:gd name="connsiteX10" fmla="*/ 1864670 w 2111887"/>
              <a:gd name="connsiteY10" fmla="*/ 4573932 h 4573932"/>
              <a:gd name="connsiteX11" fmla="*/ 247217 w 2111887"/>
              <a:gd name="connsiteY11" fmla="*/ 4573932 h 4573932"/>
              <a:gd name="connsiteX12" fmla="*/ 0 w 2111887"/>
              <a:gd name="connsiteY12" fmla="*/ 4326715 h 4573932"/>
              <a:gd name="connsiteX13" fmla="*/ 0 w 2111887"/>
              <a:gd name="connsiteY13" fmla="*/ 277724 h 4573932"/>
              <a:gd name="connsiteX0" fmla="*/ 0 w 2111887"/>
              <a:gd name="connsiteY0" fmla="*/ 271997 h 4568205"/>
              <a:gd name="connsiteX1" fmla="*/ 235311 w 2111887"/>
              <a:gd name="connsiteY1" fmla="*/ 12874 h 4568205"/>
              <a:gd name="connsiteX2" fmla="*/ 579412 w 2111887"/>
              <a:gd name="connsiteY2" fmla="*/ 8112 h 4568205"/>
              <a:gd name="connsiteX3" fmla="*/ 762768 w 2111887"/>
              <a:gd name="connsiteY3" fmla="*/ 22399 h 4568205"/>
              <a:gd name="connsiteX4" fmla="*/ 1055662 w 2111887"/>
              <a:gd name="connsiteY4" fmla="*/ 124792 h 4568205"/>
              <a:gd name="connsiteX5" fmla="*/ 1272357 w 2111887"/>
              <a:gd name="connsiteY5" fmla="*/ 22398 h 4568205"/>
              <a:gd name="connsiteX6" fmla="*/ 1520006 w 2111887"/>
              <a:gd name="connsiteY6" fmla="*/ 8111 h 4568205"/>
              <a:gd name="connsiteX7" fmla="*/ 1895626 w 2111887"/>
              <a:gd name="connsiteY7" fmla="*/ 17637 h 4568205"/>
              <a:gd name="connsiteX8" fmla="*/ 2111887 w 2111887"/>
              <a:gd name="connsiteY8" fmla="*/ 271997 h 4568205"/>
              <a:gd name="connsiteX9" fmla="*/ 2111887 w 2111887"/>
              <a:gd name="connsiteY9" fmla="*/ 4320988 h 4568205"/>
              <a:gd name="connsiteX10" fmla="*/ 1864670 w 2111887"/>
              <a:gd name="connsiteY10" fmla="*/ 4568205 h 4568205"/>
              <a:gd name="connsiteX11" fmla="*/ 247217 w 2111887"/>
              <a:gd name="connsiteY11" fmla="*/ 4568205 h 4568205"/>
              <a:gd name="connsiteX12" fmla="*/ 0 w 2111887"/>
              <a:gd name="connsiteY12" fmla="*/ 4320988 h 4568205"/>
              <a:gd name="connsiteX13" fmla="*/ 0 w 2111887"/>
              <a:gd name="connsiteY13" fmla="*/ 271997 h 4568205"/>
              <a:gd name="connsiteX0" fmla="*/ 0 w 2111887"/>
              <a:gd name="connsiteY0" fmla="*/ 271997 h 4568205"/>
              <a:gd name="connsiteX1" fmla="*/ 235311 w 2111887"/>
              <a:gd name="connsiteY1" fmla="*/ 12874 h 4568205"/>
              <a:gd name="connsiteX2" fmla="*/ 579412 w 2111887"/>
              <a:gd name="connsiteY2" fmla="*/ 8112 h 4568205"/>
              <a:gd name="connsiteX3" fmla="*/ 762768 w 2111887"/>
              <a:gd name="connsiteY3" fmla="*/ 22399 h 4568205"/>
              <a:gd name="connsiteX4" fmla="*/ 1046137 w 2111887"/>
              <a:gd name="connsiteY4" fmla="*/ 15255 h 4568205"/>
              <a:gd name="connsiteX5" fmla="*/ 1272357 w 2111887"/>
              <a:gd name="connsiteY5" fmla="*/ 22398 h 4568205"/>
              <a:gd name="connsiteX6" fmla="*/ 1520006 w 2111887"/>
              <a:gd name="connsiteY6" fmla="*/ 8111 h 4568205"/>
              <a:gd name="connsiteX7" fmla="*/ 1895626 w 2111887"/>
              <a:gd name="connsiteY7" fmla="*/ 17637 h 4568205"/>
              <a:gd name="connsiteX8" fmla="*/ 2111887 w 2111887"/>
              <a:gd name="connsiteY8" fmla="*/ 271997 h 4568205"/>
              <a:gd name="connsiteX9" fmla="*/ 2111887 w 2111887"/>
              <a:gd name="connsiteY9" fmla="*/ 4320988 h 4568205"/>
              <a:gd name="connsiteX10" fmla="*/ 1864670 w 2111887"/>
              <a:gd name="connsiteY10" fmla="*/ 4568205 h 4568205"/>
              <a:gd name="connsiteX11" fmla="*/ 247217 w 2111887"/>
              <a:gd name="connsiteY11" fmla="*/ 4568205 h 4568205"/>
              <a:gd name="connsiteX12" fmla="*/ 0 w 2111887"/>
              <a:gd name="connsiteY12" fmla="*/ 4320988 h 4568205"/>
              <a:gd name="connsiteX13" fmla="*/ 0 w 2111887"/>
              <a:gd name="connsiteY13" fmla="*/ 271997 h 4568205"/>
              <a:gd name="connsiteX0" fmla="*/ 0 w 2111887"/>
              <a:gd name="connsiteY0" fmla="*/ 271997 h 4568205"/>
              <a:gd name="connsiteX1" fmla="*/ 235311 w 2111887"/>
              <a:gd name="connsiteY1" fmla="*/ 12874 h 4568205"/>
              <a:gd name="connsiteX2" fmla="*/ 579412 w 2111887"/>
              <a:gd name="connsiteY2" fmla="*/ 8112 h 4568205"/>
              <a:gd name="connsiteX3" fmla="*/ 762768 w 2111887"/>
              <a:gd name="connsiteY3" fmla="*/ 22399 h 4568205"/>
              <a:gd name="connsiteX4" fmla="*/ 1272357 w 2111887"/>
              <a:gd name="connsiteY4" fmla="*/ 22398 h 4568205"/>
              <a:gd name="connsiteX5" fmla="*/ 1520006 w 2111887"/>
              <a:gd name="connsiteY5" fmla="*/ 8111 h 4568205"/>
              <a:gd name="connsiteX6" fmla="*/ 1895626 w 2111887"/>
              <a:gd name="connsiteY6" fmla="*/ 17637 h 4568205"/>
              <a:gd name="connsiteX7" fmla="*/ 2111887 w 2111887"/>
              <a:gd name="connsiteY7" fmla="*/ 271997 h 4568205"/>
              <a:gd name="connsiteX8" fmla="*/ 2111887 w 2111887"/>
              <a:gd name="connsiteY8" fmla="*/ 4320988 h 4568205"/>
              <a:gd name="connsiteX9" fmla="*/ 1864670 w 2111887"/>
              <a:gd name="connsiteY9" fmla="*/ 4568205 h 4568205"/>
              <a:gd name="connsiteX10" fmla="*/ 247217 w 2111887"/>
              <a:gd name="connsiteY10" fmla="*/ 4568205 h 4568205"/>
              <a:gd name="connsiteX11" fmla="*/ 0 w 2111887"/>
              <a:gd name="connsiteY11" fmla="*/ 4320988 h 4568205"/>
              <a:gd name="connsiteX12" fmla="*/ 0 w 2111887"/>
              <a:gd name="connsiteY12" fmla="*/ 271997 h 4568205"/>
              <a:gd name="connsiteX0" fmla="*/ 0 w 2111887"/>
              <a:gd name="connsiteY0" fmla="*/ 275715 h 4571923"/>
              <a:gd name="connsiteX1" fmla="*/ 235311 w 2111887"/>
              <a:gd name="connsiteY1" fmla="*/ 16592 h 4571923"/>
              <a:gd name="connsiteX2" fmla="*/ 762768 w 2111887"/>
              <a:gd name="connsiteY2" fmla="*/ 26117 h 4571923"/>
              <a:gd name="connsiteX3" fmla="*/ 1272357 w 2111887"/>
              <a:gd name="connsiteY3" fmla="*/ 26116 h 4571923"/>
              <a:gd name="connsiteX4" fmla="*/ 1520006 w 2111887"/>
              <a:gd name="connsiteY4" fmla="*/ 11829 h 4571923"/>
              <a:gd name="connsiteX5" fmla="*/ 1895626 w 2111887"/>
              <a:gd name="connsiteY5" fmla="*/ 21355 h 4571923"/>
              <a:gd name="connsiteX6" fmla="*/ 2111887 w 2111887"/>
              <a:gd name="connsiteY6" fmla="*/ 275715 h 4571923"/>
              <a:gd name="connsiteX7" fmla="*/ 2111887 w 2111887"/>
              <a:gd name="connsiteY7" fmla="*/ 4324706 h 4571923"/>
              <a:gd name="connsiteX8" fmla="*/ 1864670 w 2111887"/>
              <a:gd name="connsiteY8" fmla="*/ 4571923 h 4571923"/>
              <a:gd name="connsiteX9" fmla="*/ 247217 w 2111887"/>
              <a:gd name="connsiteY9" fmla="*/ 4571923 h 4571923"/>
              <a:gd name="connsiteX10" fmla="*/ 0 w 2111887"/>
              <a:gd name="connsiteY10" fmla="*/ 4324706 h 4571923"/>
              <a:gd name="connsiteX11" fmla="*/ 0 w 2111887"/>
              <a:gd name="connsiteY11" fmla="*/ 275715 h 4571923"/>
              <a:gd name="connsiteX0" fmla="*/ 0 w 2111887"/>
              <a:gd name="connsiteY0" fmla="*/ 275289 h 4571497"/>
              <a:gd name="connsiteX1" fmla="*/ 235311 w 2111887"/>
              <a:gd name="connsiteY1" fmla="*/ 16166 h 4571497"/>
              <a:gd name="connsiteX2" fmla="*/ 1272357 w 2111887"/>
              <a:gd name="connsiteY2" fmla="*/ 25690 h 4571497"/>
              <a:gd name="connsiteX3" fmla="*/ 1520006 w 2111887"/>
              <a:gd name="connsiteY3" fmla="*/ 11403 h 4571497"/>
              <a:gd name="connsiteX4" fmla="*/ 1895626 w 2111887"/>
              <a:gd name="connsiteY4" fmla="*/ 20929 h 4571497"/>
              <a:gd name="connsiteX5" fmla="*/ 2111887 w 2111887"/>
              <a:gd name="connsiteY5" fmla="*/ 275289 h 4571497"/>
              <a:gd name="connsiteX6" fmla="*/ 2111887 w 2111887"/>
              <a:gd name="connsiteY6" fmla="*/ 4324280 h 4571497"/>
              <a:gd name="connsiteX7" fmla="*/ 1864670 w 2111887"/>
              <a:gd name="connsiteY7" fmla="*/ 4571497 h 4571497"/>
              <a:gd name="connsiteX8" fmla="*/ 247217 w 2111887"/>
              <a:gd name="connsiteY8" fmla="*/ 4571497 h 4571497"/>
              <a:gd name="connsiteX9" fmla="*/ 0 w 2111887"/>
              <a:gd name="connsiteY9" fmla="*/ 4324280 h 4571497"/>
              <a:gd name="connsiteX10" fmla="*/ 0 w 2111887"/>
              <a:gd name="connsiteY10" fmla="*/ 275289 h 4571497"/>
              <a:gd name="connsiteX0" fmla="*/ 0 w 2111887"/>
              <a:gd name="connsiteY0" fmla="*/ 280184 h 4576392"/>
              <a:gd name="connsiteX1" fmla="*/ 235311 w 2111887"/>
              <a:gd name="connsiteY1" fmla="*/ 21061 h 4576392"/>
              <a:gd name="connsiteX2" fmla="*/ 1520006 w 2111887"/>
              <a:gd name="connsiteY2" fmla="*/ 16298 h 4576392"/>
              <a:gd name="connsiteX3" fmla="*/ 1895626 w 2111887"/>
              <a:gd name="connsiteY3" fmla="*/ 25824 h 4576392"/>
              <a:gd name="connsiteX4" fmla="*/ 2111887 w 2111887"/>
              <a:gd name="connsiteY4" fmla="*/ 280184 h 4576392"/>
              <a:gd name="connsiteX5" fmla="*/ 2111887 w 2111887"/>
              <a:gd name="connsiteY5" fmla="*/ 4329175 h 4576392"/>
              <a:gd name="connsiteX6" fmla="*/ 1864670 w 2111887"/>
              <a:gd name="connsiteY6" fmla="*/ 4576392 h 4576392"/>
              <a:gd name="connsiteX7" fmla="*/ 247217 w 2111887"/>
              <a:gd name="connsiteY7" fmla="*/ 4576392 h 4576392"/>
              <a:gd name="connsiteX8" fmla="*/ 0 w 2111887"/>
              <a:gd name="connsiteY8" fmla="*/ 4329175 h 4576392"/>
              <a:gd name="connsiteX9" fmla="*/ 0 w 2111887"/>
              <a:gd name="connsiteY9" fmla="*/ 280184 h 4576392"/>
              <a:gd name="connsiteX0" fmla="*/ 0 w 2111887"/>
              <a:gd name="connsiteY0" fmla="*/ 288917 h 4585125"/>
              <a:gd name="connsiteX1" fmla="*/ 235311 w 2111887"/>
              <a:gd name="connsiteY1" fmla="*/ 29794 h 4585125"/>
              <a:gd name="connsiteX2" fmla="*/ 1895626 w 2111887"/>
              <a:gd name="connsiteY2" fmla="*/ 34557 h 4585125"/>
              <a:gd name="connsiteX3" fmla="*/ 2111887 w 2111887"/>
              <a:gd name="connsiteY3" fmla="*/ 288917 h 4585125"/>
              <a:gd name="connsiteX4" fmla="*/ 2111887 w 2111887"/>
              <a:gd name="connsiteY4" fmla="*/ 4337908 h 4585125"/>
              <a:gd name="connsiteX5" fmla="*/ 1864670 w 2111887"/>
              <a:gd name="connsiteY5" fmla="*/ 4585125 h 4585125"/>
              <a:gd name="connsiteX6" fmla="*/ 247217 w 2111887"/>
              <a:gd name="connsiteY6" fmla="*/ 4585125 h 4585125"/>
              <a:gd name="connsiteX7" fmla="*/ 0 w 2111887"/>
              <a:gd name="connsiteY7" fmla="*/ 4337908 h 4585125"/>
              <a:gd name="connsiteX8" fmla="*/ 0 w 2111887"/>
              <a:gd name="connsiteY8" fmla="*/ 288917 h 4585125"/>
              <a:gd name="connsiteX0" fmla="*/ 0 w 2111887"/>
              <a:gd name="connsiteY0" fmla="*/ 316063 h 4612271"/>
              <a:gd name="connsiteX1" fmla="*/ 235311 w 2111887"/>
              <a:gd name="connsiteY1" fmla="*/ 56940 h 4612271"/>
              <a:gd name="connsiteX2" fmla="*/ 1888483 w 2111887"/>
              <a:gd name="connsiteY2" fmla="*/ 18841 h 4612271"/>
              <a:gd name="connsiteX3" fmla="*/ 2111887 w 2111887"/>
              <a:gd name="connsiteY3" fmla="*/ 316063 h 4612271"/>
              <a:gd name="connsiteX4" fmla="*/ 2111887 w 2111887"/>
              <a:gd name="connsiteY4" fmla="*/ 4365054 h 4612271"/>
              <a:gd name="connsiteX5" fmla="*/ 1864670 w 2111887"/>
              <a:gd name="connsiteY5" fmla="*/ 4612271 h 4612271"/>
              <a:gd name="connsiteX6" fmla="*/ 247217 w 2111887"/>
              <a:gd name="connsiteY6" fmla="*/ 4612271 h 4612271"/>
              <a:gd name="connsiteX7" fmla="*/ 0 w 2111887"/>
              <a:gd name="connsiteY7" fmla="*/ 4365054 h 4612271"/>
              <a:gd name="connsiteX8" fmla="*/ 0 w 2111887"/>
              <a:gd name="connsiteY8" fmla="*/ 316063 h 4612271"/>
              <a:gd name="connsiteX0" fmla="*/ 0 w 2111887"/>
              <a:gd name="connsiteY0" fmla="*/ 327050 h 4623258"/>
              <a:gd name="connsiteX1" fmla="*/ 223404 w 2111887"/>
              <a:gd name="connsiteY1" fmla="*/ 34589 h 4623258"/>
              <a:gd name="connsiteX2" fmla="*/ 1888483 w 2111887"/>
              <a:gd name="connsiteY2" fmla="*/ 29828 h 4623258"/>
              <a:gd name="connsiteX3" fmla="*/ 2111887 w 2111887"/>
              <a:gd name="connsiteY3" fmla="*/ 327050 h 4623258"/>
              <a:gd name="connsiteX4" fmla="*/ 2111887 w 2111887"/>
              <a:gd name="connsiteY4" fmla="*/ 4376041 h 4623258"/>
              <a:gd name="connsiteX5" fmla="*/ 1864670 w 2111887"/>
              <a:gd name="connsiteY5" fmla="*/ 4623258 h 4623258"/>
              <a:gd name="connsiteX6" fmla="*/ 247217 w 2111887"/>
              <a:gd name="connsiteY6" fmla="*/ 4623258 h 4623258"/>
              <a:gd name="connsiteX7" fmla="*/ 0 w 2111887"/>
              <a:gd name="connsiteY7" fmla="*/ 4376041 h 4623258"/>
              <a:gd name="connsiteX8" fmla="*/ 0 w 2111887"/>
              <a:gd name="connsiteY8" fmla="*/ 327050 h 4623258"/>
              <a:gd name="connsiteX0" fmla="*/ 0 w 2111887"/>
              <a:gd name="connsiteY0" fmla="*/ 318359 h 4614567"/>
              <a:gd name="connsiteX1" fmla="*/ 223404 w 2111887"/>
              <a:gd name="connsiteY1" fmla="*/ 25898 h 4614567"/>
              <a:gd name="connsiteX2" fmla="*/ 1888483 w 2111887"/>
              <a:gd name="connsiteY2" fmla="*/ 21137 h 4614567"/>
              <a:gd name="connsiteX3" fmla="*/ 2111887 w 2111887"/>
              <a:gd name="connsiteY3" fmla="*/ 318359 h 4614567"/>
              <a:gd name="connsiteX4" fmla="*/ 2111887 w 2111887"/>
              <a:gd name="connsiteY4" fmla="*/ 4367350 h 4614567"/>
              <a:gd name="connsiteX5" fmla="*/ 1864670 w 2111887"/>
              <a:gd name="connsiteY5" fmla="*/ 4614567 h 4614567"/>
              <a:gd name="connsiteX6" fmla="*/ 247217 w 2111887"/>
              <a:gd name="connsiteY6" fmla="*/ 4614567 h 4614567"/>
              <a:gd name="connsiteX7" fmla="*/ 0 w 2111887"/>
              <a:gd name="connsiteY7" fmla="*/ 4367350 h 4614567"/>
              <a:gd name="connsiteX8" fmla="*/ 0 w 2111887"/>
              <a:gd name="connsiteY8" fmla="*/ 318359 h 4614567"/>
              <a:gd name="connsiteX0" fmla="*/ 0 w 2111887"/>
              <a:gd name="connsiteY0" fmla="*/ 308933 h 4605141"/>
              <a:gd name="connsiteX1" fmla="*/ 223404 w 2111887"/>
              <a:gd name="connsiteY1" fmla="*/ 16472 h 4605141"/>
              <a:gd name="connsiteX2" fmla="*/ 1888483 w 2111887"/>
              <a:gd name="connsiteY2" fmla="*/ 11711 h 4605141"/>
              <a:gd name="connsiteX3" fmla="*/ 2111887 w 2111887"/>
              <a:gd name="connsiteY3" fmla="*/ 308933 h 4605141"/>
              <a:gd name="connsiteX4" fmla="*/ 2111887 w 2111887"/>
              <a:gd name="connsiteY4" fmla="*/ 4357924 h 4605141"/>
              <a:gd name="connsiteX5" fmla="*/ 1864670 w 2111887"/>
              <a:gd name="connsiteY5" fmla="*/ 4605141 h 4605141"/>
              <a:gd name="connsiteX6" fmla="*/ 247217 w 2111887"/>
              <a:gd name="connsiteY6" fmla="*/ 4605141 h 4605141"/>
              <a:gd name="connsiteX7" fmla="*/ 0 w 2111887"/>
              <a:gd name="connsiteY7" fmla="*/ 4357924 h 4605141"/>
              <a:gd name="connsiteX8" fmla="*/ 0 w 2111887"/>
              <a:gd name="connsiteY8" fmla="*/ 308933 h 4605141"/>
              <a:gd name="connsiteX0" fmla="*/ 0 w 2111887"/>
              <a:gd name="connsiteY0" fmla="*/ 308933 h 4605141"/>
              <a:gd name="connsiteX1" fmla="*/ 223404 w 2111887"/>
              <a:gd name="connsiteY1" fmla="*/ 16472 h 4605141"/>
              <a:gd name="connsiteX2" fmla="*/ 1888483 w 2111887"/>
              <a:gd name="connsiteY2" fmla="*/ 11711 h 4605141"/>
              <a:gd name="connsiteX3" fmla="*/ 2111887 w 2111887"/>
              <a:gd name="connsiteY3" fmla="*/ 308933 h 4605141"/>
              <a:gd name="connsiteX4" fmla="*/ 2111887 w 2111887"/>
              <a:gd name="connsiteY4" fmla="*/ 4357924 h 4605141"/>
              <a:gd name="connsiteX5" fmla="*/ 1864670 w 2111887"/>
              <a:gd name="connsiteY5" fmla="*/ 4605141 h 4605141"/>
              <a:gd name="connsiteX6" fmla="*/ 247217 w 2111887"/>
              <a:gd name="connsiteY6" fmla="*/ 4605141 h 4605141"/>
              <a:gd name="connsiteX7" fmla="*/ 0 w 2111887"/>
              <a:gd name="connsiteY7" fmla="*/ 4357924 h 4605141"/>
              <a:gd name="connsiteX8" fmla="*/ 0 w 2111887"/>
              <a:gd name="connsiteY8" fmla="*/ 308933 h 4605141"/>
              <a:gd name="connsiteX0" fmla="*/ 0 w 2119031"/>
              <a:gd name="connsiteY0" fmla="*/ 292265 h 4605141"/>
              <a:gd name="connsiteX1" fmla="*/ 230548 w 2119031"/>
              <a:gd name="connsiteY1" fmla="*/ 16472 h 4605141"/>
              <a:gd name="connsiteX2" fmla="*/ 1895627 w 2119031"/>
              <a:gd name="connsiteY2" fmla="*/ 11711 h 4605141"/>
              <a:gd name="connsiteX3" fmla="*/ 2119031 w 2119031"/>
              <a:gd name="connsiteY3" fmla="*/ 308933 h 4605141"/>
              <a:gd name="connsiteX4" fmla="*/ 2119031 w 2119031"/>
              <a:gd name="connsiteY4" fmla="*/ 4357924 h 4605141"/>
              <a:gd name="connsiteX5" fmla="*/ 1871814 w 2119031"/>
              <a:gd name="connsiteY5" fmla="*/ 4605141 h 4605141"/>
              <a:gd name="connsiteX6" fmla="*/ 254361 w 2119031"/>
              <a:gd name="connsiteY6" fmla="*/ 4605141 h 4605141"/>
              <a:gd name="connsiteX7" fmla="*/ 7144 w 2119031"/>
              <a:gd name="connsiteY7" fmla="*/ 4357924 h 4605141"/>
              <a:gd name="connsiteX8" fmla="*/ 0 w 2119031"/>
              <a:gd name="connsiteY8" fmla="*/ 292265 h 4605141"/>
              <a:gd name="connsiteX0" fmla="*/ 0 w 2128556"/>
              <a:gd name="connsiteY0" fmla="*/ 292265 h 4605141"/>
              <a:gd name="connsiteX1" fmla="*/ 230548 w 2128556"/>
              <a:gd name="connsiteY1" fmla="*/ 16472 h 4605141"/>
              <a:gd name="connsiteX2" fmla="*/ 1895627 w 2128556"/>
              <a:gd name="connsiteY2" fmla="*/ 11711 h 4605141"/>
              <a:gd name="connsiteX3" fmla="*/ 2128556 w 2128556"/>
              <a:gd name="connsiteY3" fmla="*/ 297027 h 4605141"/>
              <a:gd name="connsiteX4" fmla="*/ 2119031 w 2128556"/>
              <a:gd name="connsiteY4" fmla="*/ 4357924 h 4605141"/>
              <a:gd name="connsiteX5" fmla="*/ 1871814 w 2128556"/>
              <a:gd name="connsiteY5" fmla="*/ 4605141 h 4605141"/>
              <a:gd name="connsiteX6" fmla="*/ 254361 w 2128556"/>
              <a:gd name="connsiteY6" fmla="*/ 4605141 h 4605141"/>
              <a:gd name="connsiteX7" fmla="*/ 7144 w 2128556"/>
              <a:gd name="connsiteY7" fmla="*/ 4357924 h 4605141"/>
              <a:gd name="connsiteX8" fmla="*/ 0 w 2128556"/>
              <a:gd name="connsiteY8" fmla="*/ 292265 h 4605141"/>
              <a:gd name="connsiteX0" fmla="*/ 0 w 2128556"/>
              <a:gd name="connsiteY0" fmla="*/ 292265 h 4605141"/>
              <a:gd name="connsiteX1" fmla="*/ 230548 w 2128556"/>
              <a:gd name="connsiteY1" fmla="*/ 16472 h 4605141"/>
              <a:gd name="connsiteX2" fmla="*/ 1895627 w 2128556"/>
              <a:gd name="connsiteY2" fmla="*/ 11711 h 4605141"/>
              <a:gd name="connsiteX3" fmla="*/ 2128556 w 2128556"/>
              <a:gd name="connsiteY3" fmla="*/ 297027 h 4605141"/>
              <a:gd name="connsiteX4" fmla="*/ 2128556 w 2128556"/>
              <a:gd name="connsiteY4" fmla="*/ 4360305 h 4605141"/>
              <a:gd name="connsiteX5" fmla="*/ 1871814 w 2128556"/>
              <a:gd name="connsiteY5" fmla="*/ 4605141 h 4605141"/>
              <a:gd name="connsiteX6" fmla="*/ 254361 w 2128556"/>
              <a:gd name="connsiteY6" fmla="*/ 4605141 h 4605141"/>
              <a:gd name="connsiteX7" fmla="*/ 7144 w 2128556"/>
              <a:gd name="connsiteY7" fmla="*/ 4357924 h 4605141"/>
              <a:gd name="connsiteX8" fmla="*/ 0 w 2128556"/>
              <a:gd name="connsiteY8" fmla="*/ 292265 h 4605141"/>
              <a:gd name="connsiteX0" fmla="*/ 0 w 2128556"/>
              <a:gd name="connsiteY0" fmla="*/ 292265 h 4626572"/>
              <a:gd name="connsiteX1" fmla="*/ 230548 w 2128556"/>
              <a:gd name="connsiteY1" fmla="*/ 16472 h 4626572"/>
              <a:gd name="connsiteX2" fmla="*/ 1895627 w 2128556"/>
              <a:gd name="connsiteY2" fmla="*/ 11711 h 4626572"/>
              <a:gd name="connsiteX3" fmla="*/ 2128556 w 2128556"/>
              <a:gd name="connsiteY3" fmla="*/ 297027 h 4626572"/>
              <a:gd name="connsiteX4" fmla="*/ 2128556 w 2128556"/>
              <a:gd name="connsiteY4" fmla="*/ 4360305 h 4626572"/>
              <a:gd name="connsiteX5" fmla="*/ 1867051 w 2128556"/>
              <a:gd name="connsiteY5" fmla="*/ 4626572 h 4626572"/>
              <a:gd name="connsiteX6" fmla="*/ 254361 w 2128556"/>
              <a:gd name="connsiteY6" fmla="*/ 4605141 h 4626572"/>
              <a:gd name="connsiteX7" fmla="*/ 7144 w 2128556"/>
              <a:gd name="connsiteY7" fmla="*/ 4357924 h 4626572"/>
              <a:gd name="connsiteX8" fmla="*/ 0 w 2128556"/>
              <a:gd name="connsiteY8" fmla="*/ 292265 h 4626572"/>
              <a:gd name="connsiteX0" fmla="*/ 0 w 2128556"/>
              <a:gd name="connsiteY0" fmla="*/ 292265 h 4626572"/>
              <a:gd name="connsiteX1" fmla="*/ 230548 w 2128556"/>
              <a:gd name="connsiteY1" fmla="*/ 16472 h 4626572"/>
              <a:gd name="connsiteX2" fmla="*/ 1895627 w 2128556"/>
              <a:gd name="connsiteY2" fmla="*/ 11711 h 4626572"/>
              <a:gd name="connsiteX3" fmla="*/ 2128556 w 2128556"/>
              <a:gd name="connsiteY3" fmla="*/ 297027 h 4626572"/>
              <a:gd name="connsiteX4" fmla="*/ 2128556 w 2128556"/>
              <a:gd name="connsiteY4" fmla="*/ 4360305 h 4626572"/>
              <a:gd name="connsiteX5" fmla="*/ 1867051 w 2128556"/>
              <a:gd name="connsiteY5" fmla="*/ 4626572 h 4626572"/>
              <a:gd name="connsiteX6" fmla="*/ 254361 w 2128556"/>
              <a:gd name="connsiteY6" fmla="*/ 4624191 h 4626572"/>
              <a:gd name="connsiteX7" fmla="*/ 7144 w 2128556"/>
              <a:gd name="connsiteY7" fmla="*/ 4357924 h 4626572"/>
              <a:gd name="connsiteX8" fmla="*/ 0 w 2128556"/>
              <a:gd name="connsiteY8" fmla="*/ 292265 h 4626572"/>
              <a:gd name="connsiteX0" fmla="*/ 2874 w 2131430"/>
              <a:gd name="connsiteY0" fmla="*/ 292265 h 4626572"/>
              <a:gd name="connsiteX1" fmla="*/ 233422 w 2131430"/>
              <a:gd name="connsiteY1" fmla="*/ 16472 h 4626572"/>
              <a:gd name="connsiteX2" fmla="*/ 1898501 w 2131430"/>
              <a:gd name="connsiteY2" fmla="*/ 11711 h 4626572"/>
              <a:gd name="connsiteX3" fmla="*/ 2131430 w 2131430"/>
              <a:gd name="connsiteY3" fmla="*/ 297027 h 4626572"/>
              <a:gd name="connsiteX4" fmla="*/ 2131430 w 2131430"/>
              <a:gd name="connsiteY4" fmla="*/ 4360305 h 4626572"/>
              <a:gd name="connsiteX5" fmla="*/ 1869925 w 2131430"/>
              <a:gd name="connsiteY5" fmla="*/ 4626572 h 4626572"/>
              <a:gd name="connsiteX6" fmla="*/ 257235 w 2131430"/>
              <a:gd name="connsiteY6" fmla="*/ 4624191 h 4626572"/>
              <a:gd name="connsiteX7" fmla="*/ 493 w 2131430"/>
              <a:gd name="connsiteY7" fmla="*/ 4357924 h 4626572"/>
              <a:gd name="connsiteX8" fmla="*/ 2874 w 2131430"/>
              <a:gd name="connsiteY8" fmla="*/ 292265 h 4626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31430" h="4626572">
                <a:moveTo>
                  <a:pt x="2874" y="292265"/>
                </a:moveTo>
                <a:cubicBezTo>
                  <a:pt x="2874" y="155731"/>
                  <a:pt x="101650" y="18853"/>
                  <a:pt x="233422" y="16472"/>
                </a:cubicBezTo>
                <a:cubicBezTo>
                  <a:pt x="556504" y="2654"/>
                  <a:pt x="1580975" y="-10045"/>
                  <a:pt x="1898501" y="11711"/>
                </a:cubicBezTo>
                <a:cubicBezTo>
                  <a:pt x="2042179" y="21236"/>
                  <a:pt x="2131430" y="160493"/>
                  <a:pt x="2131430" y="297027"/>
                </a:cubicBezTo>
                <a:lnTo>
                  <a:pt x="2131430" y="4360305"/>
                </a:lnTo>
                <a:cubicBezTo>
                  <a:pt x="2131430" y="4496839"/>
                  <a:pt x="2006459" y="4626572"/>
                  <a:pt x="1869925" y="4626572"/>
                </a:cubicBezTo>
                <a:lnTo>
                  <a:pt x="257235" y="4624191"/>
                </a:lnTo>
                <a:cubicBezTo>
                  <a:pt x="120701" y="4624191"/>
                  <a:pt x="493" y="4494458"/>
                  <a:pt x="493" y="4357924"/>
                </a:cubicBezTo>
                <a:cubicBezTo>
                  <a:pt x="-1888" y="3002704"/>
                  <a:pt x="5255" y="1647485"/>
                  <a:pt x="2874" y="292265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 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C93F6437-CEA8-4341-85CB-16FC0F2FAA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484" y="6548263"/>
            <a:ext cx="2381966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fld id="{D86B3AB3-BDCC-41BF-8781-963E853753C3}" type="datetime1">
              <a:rPr lang="en-US" smtClean="0"/>
              <a:pPr/>
              <a:t>10/22/2024</a:t>
            </a:fld>
            <a:endParaRPr lang="en-US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935E1D70-878E-4B14-B0C9-503648DE7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263"/>
            <a:ext cx="411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D8283E76-7B23-4F39-9FC0-16F184AB297F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BFFF9D-3A16-44DA-8C81-92D8FD796C03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36BEDE9-E1F7-491D-9608-B99BE12F67CD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39EB24F0-E99D-4A17-ADBD-6C49A5572DB3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D79E46-4451-4460-9363-A22FDF961AAF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13036A1F-A0E8-4FE2-A998-50D9D7D1787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31" name="Block Arc 14">
            <a:extLst>
              <a:ext uri="{FF2B5EF4-FFF2-40B4-BE49-F238E27FC236}">
                <a16:creationId xmlns:a16="http://schemas.microsoft.com/office/drawing/2014/main" id="{59FCE66F-6DCE-43E2-8E4A-4C87474CD79B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32" name="Graphic 31">
            <a:extLst>
              <a:ext uri="{FF2B5EF4-FFF2-40B4-BE49-F238E27FC236}">
                <a16:creationId xmlns:a16="http://schemas.microsoft.com/office/drawing/2014/main" id="{C5A0533E-F3E9-442E-A952-075DFF26F1C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35858CE-B150-420F-9378-AAEF5D296B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30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407ADE-1691-B221-3DBE-A0668F67DFAD}"/>
              </a:ext>
            </a:extLst>
          </p:cNvPr>
          <p:cNvGrpSpPr/>
          <p:nvPr userDrawn="1"/>
        </p:nvGrpSpPr>
        <p:grpSpPr>
          <a:xfrm rot="5400000" flipH="1">
            <a:off x="11994349" y="89858"/>
            <a:ext cx="108319" cy="107166"/>
            <a:chOff x="9886950" y="442913"/>
            <a:chExt cx="216694" cy="214386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D34C1E1A-F6EE-479B-62C5-AAA2AF44D763}"/>
                </a:ext>
              </a:extLst>
            </p:cNvPr>
            <p:cNvSpPr/>
            <p:nvPr userDrawn="1"/>
          </p:nvSpPr>
          <p:spPr>
            <a:xfrm>
              <a:off x="9886950" y="442913"/>
              <a:ext cx="97631" cy="97631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CF4A6C1-BB6F-E2E1-2B44-FAD2A1B1382F}"/>
                </a:ext>
              </a:extLst>
            </p:cNvPr>
            <p:cNvSpPr/>
            <p:nvPr userDrawn="1"/>
          </p:nvSpPr>
          <p:spPr>
            <a:xfrm>
              <a:off x="10006013" y="559668"/>
              <a:ext cx="97631" cy="97631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C836B12-C2E7-7458-8EEF-C0E54C0712FC}"/>
                </a:ext>
              </a:extLst>
            </p:cNvPr>
            <p:cNvSpPr/>
            <p:nvPr userDrawn="1"/>
          </p:nvSpPr>
          <p:spPr>
            <a:xfrm>
              <a:off x="10006013" y="442913"/>
              <a:ext cx="97631" cy="9763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EE419B5B-7A9D-F950-9502-52863B4171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484" y="6548263"/>
            <a:ext cx="2381966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fld id="{D86B3AB3-BDCC-41BF-8781-963E853753C3}" type="datetime1">
              <a:rPr lang="en-US" smtClean="0"/>
              <a:pPr/>
              <a:t>10/22/2024</a:t>
            </a:fld>
            <a:endParaRPr lang="en-US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04DAFEAD-AB29-262E-41C9-C3201759F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263"/>
            <a:ext cx="411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id="{1AFBF7B2-635D-4292-817C-B05B49C0BAEB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A5193D2-CF41-4030-BFA1-6E88A23F4356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35" name="Slide Number Placeholder 5">
            <a:extLst>
              <a:ext uri="{FF2B5EF4-FFF2-40B4-BE49-F238E27FC236}">
                <a16:creationId xmlns:a16="http://schemas.microsoft.com/office/drawing/2014/main" id="{532094DA-2AD7-40C3-90B9-C856C6DA84BC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36" name="Slide Number Placeholder 5">
            <a:extLst>
              <a:ext uri="{FF2B5EF4-FFF2-40B4-BE49-F238E27FC236}">
                <a16:creationId xmlns:a16="http://schemas.microsoft.com/office/drawing/2014/main" id="{0A38DB3B-0686-443D-A090-C0C97A5BBAC2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EA38D9F-E0E6-4D5E-8385-04C3A6B3DBC6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F3D3A0D-0785-4C37-AEDB-D38B0FFD7C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39" name="Block Arc 14">
            <a:extLst>
              <a:ext uri="{FF2B5EF4-FFF2-40B4-BE49-F238E27FC236}">
                <a16:creationId xmlns:a16="http://schemas.microsoft.com/office/drawing/2014/main" id="{649D894D-3FD5-4967-9637-86FAC8BA5C4C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40" name="Graphic 39">
            <a:extLst>
              <a:ext uri="{FF2B5EF4-FFF2-40B4-BE49-F238E27FC236}">
                <a16:creationId xmlns:a16="http://schemas.microsoft.com/office/drawing/2014/main" id="{19C15D01-32A9-4343-A196-99CF6AC1070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78C861B-7529-45A9-897D-FA5CDC023E05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  <p:sp>
        <p:nvSpPr>
          <p:cNvPr id="54" name="Title 1">
            <a:extLst>
              <a:ext uri="{FF2B5EF4-FFF2-40B4-BE49-F238E27FC236}">
                <a16:creationId xmlns:a16="http://schemas.microsoft.com/office/drawing/2014/main" id="{7996506C-3E47-4580-AB07-18E5C7B72B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43567" y="1773238"/>
            <a:ext cx="10029565" cy="1655762"/>
          </a:xfrm>
        </p:spPr>
        <p:txBody>
          <a:bodyPr anchor="b" anchorCtr="0">
            <a:noAutofit/>
          </a:bodyPr>
          <a:lstStyle>
            <a:lvl1pPr algn="l">
              <a:defRPr sz="4000" b="1" baseline="0">
                <a:solidFill>
                  <a:srgbClr val="1F5CA9"/>
                </a:solidFill>
                <a:latin typeface="K2D" panose="00000500000000000000" pitchFamily="2" charset="-34"/>
              </a:defRPr>
            </a:lvl1pPr>
          </a:lstStyle>
          <a:p>
            <a:r>
              <a:rPr lang="en-US"/>
              <a:t>Tiêu đề chính</a:t>
            </a:r>
            <a:endParaRPr lang="en-US" dirty="0"/>
          </a:p>
        </p:txBody>
      </p:sp>
      <p:sp>
        <p:nvSpPr>
          <p:cNvPr id="55" name="Subtitle 2">
            <a:extLst>
              <a:ext uri="{FF2B5EF4-FFF2-40B4-BE49-F238E27FC236}">
                <a16:creationId xmlns:a16="http://schemas.microsoft.com/office/drawing/2014/main" id="{0063BD47-1483-4EC2-BF5A-0AEA4F85578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43566" y="3428999"/>
            <a:ext cx="10029565" cy="796491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3200" baseline="0">
                <a:solidFill>
                  <a:srgbClr val="00AFEF"/>
                </a:solidFill>
                <a:latin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Tiêu đề phụ</a:t>
            </a:r>
            <a:endParaRPr lang="en-US" dirty="0"/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E17F022A-B1C9-4C4A-93F1-72BD453215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466" y="2942152"/>
            <a:ext cx="292100" cy="29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4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5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005"/>
            <a:ext cx="10515600" cy="1325563"/>
          </a:xfrm>
        </p:spPr>
        <p:txBody>
          <a:bodyPr>
            <a:normAutofit/>
          </a:bodyPr>
          <a:lstStyle>
            <a:lvl1pPr>
              <a:defRPr lang="en-US" sz="3600" b="1" kern="1200" baseline="0" dirty="0" smtClean="0">
                <a:solidFill>
                  <a:srgbClr val="0070C0"/>
                </a:solidFill>
                <a:latin typeface="K2D" panose="00000500000000000000" pitchFamily="2" charset="-34"/>
                <a:ea typeface="+mj-ea"/>
                <a:cs typeface="+mj-cs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algn="just">
              <a:lnSpc>
                <a:spcPct val="100000"/>
              </a:lnSpc>
              <a:spcBef>
                <a:spcPts val="1200"/>
              </a:spcBef>
              <a:buNone/>
              <a:defRPr sz="2400">
                <a:latin typeface="Readex Pro" pitchFamily="2" charset="-78"/>
                <a:cs typeface="Readex Pro" pitchFamily="2" charset="-78"/>
              </a:defRPr>
            </a:lvl1pPr>
            <a:lvl2pPr marL="457200" indent="0" algn="just">
              <a:lnSpc>
                <a:spcPct val="100000"/>
              </a:lnSpc>
              <a:buNone/>
              <a:defRPr sz="2400">
                <a:latin typeface="Readex Pro" pitchFamily="2" charset="-78"/>
                <a:cs typeface="Readex Pro" pitchFamily="2" charset="-78"/>
              </a:defRPr>
            </a:lvl2pPr>
            <a:lvl3pPr marL="914400" indent="0" algn="just">
              <a:lnSpc>
                <a:spcPct val="100000"/>
              </a:lnSpc>
              <a:buNone/>
              <a:defRPr sz="2000">
                <a:latin typeface="Readex Pro" pitchFamily="2" charset="-78"/>
                <a:cs typeface="Readex Pro" pitchFamily="2" charset="-78"/>
              </a:defRPr>
            </a:lvl3pPr>
            <a:lvl4pPr marL="1371600" indent="0" algn="just">
              <a:lnSpc>
                <a:spcPct val="100000"/>
              </a:lnSpc>
              <a:buNone/>
              <a:defRPr sz="1800">
                <a:latin typeface="Readex Pro" pitchFamily="2" charset="-78"/>
                <a:cs typeface="Readex Pro" pitchFamily="2" charset="-78"/>
              </a:defRPr>
            </a:lvl4pPr>
            <a:lvl5pPr marL="1828800" indent="0" algn="just">
              <a:lnSpc>
                <a:spcPct val="100000"/>
              </a:lnSpc>
              <a:buNone/>
              <a:defRPr sz="180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6" y="656757"/>
            <a:ext cx="292100" cy="292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77DC086-4386-467B-85D3-2DF9DFE7C659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CBDB371-DED9-4799-B008-99B79AAA3360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3D9C09DC-F554-4B01-B830-DA9383275C99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23B9D010-F5F4-40D4-ABC8-377295B10E20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6B66F2C-C906-4423-9628-E36AC53883C3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9602C19-FA14-44BC-89AE-9DC07B7CEA3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24" name="Block Arc 14">
            <a:extLst>
              <a:ext uri="{FF2B5EF4-FFF2-40B4-BE49-F238E27FC236}">
                <a16:creationId xmlns:a16="http://schemas.microsoft.com/office/drawing/2014/main" id="{81A962C7-0B44-4113-97A9-7C1150FCF666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:a16="http://schemas.microsoft.com/office/drawing/2014/main" id="{377E7A1C-A933-4C92-81F7-082E4A6F17C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2204F46-CFCB-4CC4-938A-073536B3D4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3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005"/>
            <a:ext cx="10515600" cy="1325563"/>
          </a:xfrm>
        </p:spPr>
        <p:txBody>
          <a:bodyPr>
            <a:normAutofit/>
          </a:bodyPr>
          <a:lstStyle>
            <a:lvl1pPr>
              <a:defRPr lang="en-US" sz="3600" b="1" kern="1200" baseline="0" dirty="0" smtClean="0">
                <a:solidFill>
                  <a:srgbClr val="0070C0"/>
                </a:solidFill>
                <a:latin typeface="K2D" panose="00000500000000000000" pitchFamily="2" charset="-34"/>
                <a:ea typeface="+mj-ea"/>
                <a:cs typeface="+mj-cs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 marL="0" indent="0" algn="just">
              <a:lnSpc>
                <a:spcPct val="100000"/>
              </a:lnSpc>
              <a:spcBef>
                <a:spcPts val="1200"/>
              </a:spcBef>
              <a:buNone/>
              <a:defRPr sz="2400">
                <a:latin typeface="Readex Pro" pitchFamily="2" charset="-78"/>
                <a:cs typeface="Readex Pro" pitchFamily="2" charset="-78"/>
              </a:defRPr>
            </a:lvl1pPr>
            <a:lvl2pPr marL="457200" indent="0" algn="just">
              <a:lnSpc>
                <a:spcPct val="100000"/>
              </a:lnSpc>
              <a:buNone/>
              <a:defRPr sz="2400">
                <a:latin typeface="Readex Pro" pitchFamily="2" charset="-78"/>
                <a:cs typeface="Readex Pro" pitchFamily="2" charset="-78"/>
              </a:defRPr>
            </a:lvl2pPr>
            <a:lvl3pPr marL="914400" indent="0" algn="just">
              <a:lnSpc>
                <a:spcPct val="100000"/>
              </a:lnSpc>
              <a:buNone/>
              <a:defRPr sz="2000">
                <a:latin typeface="Readex Pro" pitchFamily="2" charset="-78"/>
                <a:cs typeface="Readex Pro" pitchFamily="2" charset="-78"/>
              </a:defRPr>
            </a:lvl3pPr>
            <a:lvl4pPr marL="1371600" indent="0" algn="just">
              <a:lnSpc>
                <a:spcPct val="100000"/>
              </a:lnSpc>
              <a:buNone/>
              <a:defRPr sz="1800">
                <a:latin typeface="Readex Pro" pitchFamily="2" charset="-78"/>
                <a:cs typeface="Readex Pro" pitchFamily="2" charset="-78"/>
              </a:defRPr>
            </a:lvl4pPr>
            <a:lvl5pPr marL="1828800" indent="0" algn="just">
              <a:lnSpc>
                <a:spcPct val="100000"/>
              </a:lnSpc>
              <a:buNone/>
              <a:defRPr sz="180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CEE1D6-0A80-8A7D-310B-2F6B434F47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24" y="1727802"/>
            <a:ext cx="3453753" cy="340239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56" y="656757"/>
            <a:ext cx="292100" cy="2921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9A7071D7-1378-41F6-BA77-9D92BD36ED25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73D6B49-3B0B-4AD0-A078-673D7301AF95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F37204FC-8037-44BA-B447-53E492D35A2A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A6379015-7EF7-407D-A548-26B4B594C8B5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89C7CB3-1D12-4A9E-9C3B-D3D9E67A548B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AFC4F96-0C07-4BF1-A15B-C39778B6C7C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26" name="Block Arc 14">
            <a:extLst>
              <a:ext uri="{FF2B5EF4-FFF2-40B4-BE49-F238E27FC236}">
                <a16:creationId xmlns:a16="http://schemas.microsoft.com/office/drawing/2014/main" id="{AA0BD8F5-D13D-483B-8131-8C45175F1D38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112B8BEB-8E9F-43CC-8295-2C921C1664C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B8371B74-FF67-4167-9C37-A82F5E47EA7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8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Left - Placeholde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6B71F910-DD42-8802-386F-AA27E891E3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24" y="1727802"/>
            <a:ext cx="3453753" cy="3402396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514350" y="1125114"/>
            <a:ext cx="4467226" cy="1655762"/>
          </a:xfrm>
        </p:spPr>
        <p:txBody>
          <a:bodyPr anchor="b" anchorCtr="0">
            <a:noAutofit/>
          </a:bodyPr>
          <a:lstStyle>
            <a:lvl1pPr algn="l">
              <a:defRPr lang="en-US" sz="3600" b="1" kern="1200" baseline="0" dirty="0" smtClean="0">
                <a:solidFill>
                  <a:srgbClr val="0070C0"/>
                </a:solidFill>
                <a:latin typeface="K2D" panose="00000500000000000000" pitchFamily="2" charset="-34"/>
                <a:ea typeface="+mj-ea"/>
                <a:cs typeface="+mj-cs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514348" y="2885650"/>
            <a:ext cx="4467229" cy="2244548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Nội dung </a:t>
            </a:r>
            <a:endParaRPr lang="en-US" dirty="0"/>
          </a:p>
        </p:txBody>
      </p:sp>
      <p:sp>
        <p:nvSpPr>
          <p:cNvPr id="19" name="Content Placeholder 9"/>
          <p:cNvSpPr>
            <a:spLocks noGrp="1"/>
          </p:cNvSpPr>
          <p:nvPr userDrawn="1">
            <p:ph sz="quarter" idx="12" hasCustomPrompt="1"/>
          </p:nvPr>
        </p:nvSpPr>
        <p:spPr>
          <a:xfrm>
            <a:off x="5667375" y="1125114"/>
            <a:ext cx="5381626" cy="3952875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2000" b="0" i="0">
                <a:latin typeface="Readex Pro" pitchFamily="2" charset="-78"/>
                <a:cs typeface="Readex Pro" pitchFamily="2" charset="-78"/>
              </a:defRPr>
            </a:lvl2pPr>
            <a:lvl3pPr marL="914400" indent="0">
              <a:buNone/>
              <a:defRPr sz="1800" b="0" i="0">
                <a:latin typeface="Readex Pro" pitchFamily="2" charset="-78"/>
                <a:cs typeface="Readex Pro" pitchFamily="2" charset="-78"/>
              </a:defRPr>
            </a:lvl3pPr>
            <a:lvl4pPr marL="13716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4pPr>
            <a:lvl5pPr marL="18288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B920E0D1-BCCC-40A2-AF04-FE3072671200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51A2A2-9938-479F-8F3A-B813A1281D11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586BA102-06D1-4479-A1D6-B446F1903C1A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E862CF7-F6D3-4FCE-A4E3-A5BE2F6B7390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52BE0E8-2D64-4873-9FF9-D2ACC6CFD986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B1D2032-0BED-49B1-8827-21CB3622520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28" name="Block Arc 14">
            <a:extLst>
              <a:ext uri="{FF2B5EF4-FFF2-40B4-BE49-F238E27FC236}">
                <a16:creationId xmlns:a16="http://schemas.microsoft.com/office/drawing/2014/main" id="{243248E9-0397-4BF6-A28A-53F693FB7C51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B0FB0165-4CBB-4B5E-BF9B-4511690B176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062E556-AF1F-4667-B59E-D72CC1CE09D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9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ceholder Left - Title Righ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36A66E2-7787-687B-3553-97FAF9109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9124" y="1727802"/>
            <a:ext cx="3453753" cy="3402396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6737350" y="1332588"/>
            <a:ext cx="4467226" cy="1655762"/>
          </a:xfrm>
        </p:spPr>
        <p:txBody>
          <a:bodyPr anchor="b" anchorCtr="0">
            <a:noAutofit/>
          </a:bodyPr>
          <a:lstStyle>
            <a:lvl1pPr algn="l">
              <a:defRPr lang="en-US" sz="3600" b="1" kern="1200" baseline="0" dirty="0" smtClean="0">
                <a:solidFill>
                  <a:srgbClr val="0070C0"/>
                </a:solidFill>
                <a:latin typeface="K2D" panose="00000500000000000000" pitchFamily="2" charset="-34"/>
                <a:ea typeface="+mj-ea"/>
                <a:cs typeface="+mj-cs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6737348" y="3093124"/>
            <a:ext cx="4467229" cy="2192339"/>
          </a:xfrm>
        </p:spPr>
        <p:txBody>
          <a:bodyPr anchor="t" anchorCtr="0">
            <a:noAutofit/>
          </a:bodyPr>
          <a:lstStyle>
            <a:lvl1pPr marL="0" indent="0" algn="l"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Nội dung</a:t>
            </a:r>
            <a:endParaRPr lang="en-US" dirty="0"/>
          </a:p>
        </p:txBody>
      </p:sp>
      <p:sp>
        <p:nvSpPr>
          <p:cNvPr id="19" name="Content Placeholder 9"/>
          <p:cNvSpPr>
            <a:spLocks noGrp="1"/>
          </p:cNvSpPr>
          <p:nvPr userDrawn="1">
            <p:ph sz="quarter" idx="12" hasCustomPrompt="1"/>
          </p:nvPr>
        </p:nvSpPr>
        <p:spPr>
          <a:xfrm>
            <a:off x="624706" y="1332588"/>
            <a:ext cx="5381626" cy="3952875"/>
          </a:xfrm>
        </p:spPr>
        <p:txBody>
          <a:bodyPr>
            <a:normAutofit/>
          </a:bodyPr>
          <a:lstStyle>
            <a:lvl1pPr marL="0" indent="0">
              <a:buNone/>
              <a:defRPr sz="2400" b="0" i="0">
                <a:latin typeface="Readex Pro" pitchFamily="2" charset="-78"/>
                <a:cs typeface="Readex Pro" pitchFamily="2" charset="-78"/>
              </a:defRPr>
            </a:lvl1pPr>
            <a:lvl2pPr marL="457200" indent="0">
              <a:buNone/>
              <a:defRPr sz="2000" b="0" i="0">
                <a:latin typeface="Readex Pro" pitchFamily="2" charset="-78"/>
                <a:cs typeface="Readex Pro" pitchFamily="2" charset="-78"/>
              </a:defRPr>
            </a:lvl2pPr>
            <a:lvl3pPr marL="914400" indent="0">
              <a:buNone/>
              <a:defRPr sz="1800" b="0" i="0">
                <a:latin typeface="Readex Pro" pitchFamily="2" charset="-78"/>
                <a:cs typeface="Readex Pro" pitchFamily="2" charset="-78"/>
              </a:defRPr>
            </a:lvl3pPr>
            <a:lvl4pPr marL="13716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4pPr>
            <a:lvl5pPr marL="1828800" indent="0">
              <a:buNone/>
              <a:defRPr sz="1600" b="0" i="0">
                <a:latin typeface="Readex Pro" pitchFamily="2" charset="-78"/>
                <a:cs typeface="Readex Pro" pitchFamily="2" charset="-78"/>
              </a:defRPr>
            </a:lvl5pPr>
          </a:lstStyle>
          <a:p>
            <a:pPr lvl="0"/>
            <a:r>
              <a:rPr lang="en-US"/>
              <a:t>Nội dung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2E063C27-E94B-4D9B-9965-F195CCB1EA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484" y="6548263"/>
            <a:ext cx="2381966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fld id="{D86B3AB3-BDCC-41BF-8781-963E853753C3}" type="datetime1">
              <a:rPr lang="en-US" smtClean="0"/>
              <a:pPr/>
              <a:t>10/22/2024</a:t>
            </a:fld>
            <a:endParaRPr lang="en-US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44CC33D8-DB32-4CDF-85C2-972D293DB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263"/>
            <a:ext cx="411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23" name="Slide Number Placeholder 5">
            <a:extLst>
              <a:ext uri="{FF2B5EF4-FFF2-40B4-BE49-F238E27FC236}">
                <a16:creationId xmlns:a16="http://schemas.microsoft.com/office/drawing/2014/main" id="{5A10F7DE-A0AA-4A8C-A49A-1F4885878C84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76BA663-4D1B-4922-BE1F-B624126455E7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B31EFEC6-2AAA-49B3-8527-60E8BB5D8AFB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26" name="Slide Number Placeholder 5">
            <a:extLst>
              <a:ext uri="{FF2B5EF4-FFF2-40B4-BE49-F238E27FC236}">
                <a16:creationId xmlns:a16="http://schemas.microsoft.com/office/drawing/2014/main" id="{B65380C2-4D75-4893-B9E7-B45ED7746A35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344231-68EE-4B46-90EA-C27DFDF6902F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233BA580-6EBC-480A-A2C3-89FD50BD78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29" name="Block Arc 14">
            <a:extLst>
              <a:ext uri="{FF2B5EF4-FFF2-40B4-BE49-F238E27FC236}">
                <a16:creationId xmlns:a16="http://schemas.microsoft.com/office/drawing/2014/main" id="{1128A241-4DA0-4445-9F15-E4CCC3F5A211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30" name="Graphic 29">
            <a:extLst>
              <a:ext uri="{FF2B5EF4-FFF2-40B4-BE49-F238E27FC236}">
                <a16:creationId xmlns:a16="http://schemas.microsoft.com/office/drawing/2014/main" id="{98E2ECE0-1D6B-47B9-88C4-D78252DA1050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7658E14-35E7-48F9-B801-F02EFA194AE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098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4787900" cy="68580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Chèn ảnh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626100" y="1109534"/>
            <a:ext cx="5959476" cy="1655762"/>
          </a:xfrm>
        </p:spPr>
        <p:txBody>
          <a:bodyPr anchor="b" anchorCtr="0">
            <a:noAutofit/>
          </a:bodyPr>
          <a:lstStyle>
            <a:lvl1pPr algn="l">
              <a:defRPr lang="en-US" sz="3600" b="1" kern="1200" baseline="0" dirty="0" smtClean="0">
                <a:solidFill>
                  <a:srgbClr val="0070C0"/>
                </a:solidFill>
                <a:latin typeface="K2D" panose="00000500000000000000" pitchFamily="2" charset="-34"/>
                <a:ea typeface="+mj-ea"/>
                <a:cs typeface="+mj-cs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626098" y="2870070"/>
            <a:ext cx="5959480" cy="2502381"/>
          </a:xfrm>
        </p:spPr>
        <p:txBody>
          <a:bodyPr anchor="t" anchorCtr="0">
            <a:noAutofit/>
          </a:bodyPr>
          <a:lstStyle>
            <a:lvl1pPr marL="0" indent="0" algn="just">
              <a:lnSpc>
                <a:spcPct val="100000"/>
              </a:lnSpc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Nội dung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4787899" y="0"/>
            <a:ext cx="116779" cy="6858000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1806" y="241300"/>
            <a:ext cx="292100" cy="2921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16C0457F-8360-4DCA-8E37-F9EB8CAB94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484" y="6548263"/>
            <a:ext cx="2381966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fld id="{D86B3AB3-BDCC-41BF-8781-963E853753C3}" type="datetime1">
              <a:rPr lang="en-US" smtClean="0"/>
              <a:pPr/>
              <a:t>10/22/2024</a:t>
            </a:fld>
            <a:endParaRPr lang="en-US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2621F8CD-14F3-468D-BF7A-D100A7F6C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263"/>
            <a:ext cx="411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B736CEFF-4F84-4D3B-9A11-65AE4A3BCA60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0E5595-5694-41E5-A604-F3E1E7BFA4FB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C6379B3B-8416-4D93-B772-CAC119FE00FF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A62020A5-F864-4CC0-96E4-298740A265F3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4B16B09-3F05-464A-BDDA-60AF8CBA3BA8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CFEEDA4-C365-409A-B39F-7A779053A7E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28" name="Block Arc 14">
            <a:extLst>
              <a:ext uri="{FF2B5EF4-FFF2-40B4-BE49-F238E27FC236}">
                <a16:creationId xmlns:a16="http://schemas.microsoft.com/office/drawing/2014/main" id="{3AE1A741-66D9-4609-AE9B-57F3A10BFF8A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29" name="Graphic 28">
            <a:extLst>
              <a:ext uri="{FF2B5EF4-FFF2-40B4-BE49-F238E27FC236}">
                <a16:creationId xmlns:a16="http://schemas.microsoft.com/office/drawing/2014/main" id="{A50B625A-7FDE-4AB5-AB5C-B4B2086D261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C5D367F-8A57-49C6-AF21-2DB76C59864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93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F9E864A0-20A2-BDEB-4706-A5E83DDFA4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2700000">
            <a:off x="781863" y="1310095"/>
            <a:ext cx="3916148" cy="3910374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5575300" y="769938"/>
            <a:ext cx="5959476" cy="1655762"/>
          </a:xfrm>
        </p:spPr>
        <p:txBody>
          <a:bodyPr anchor="b" anchorCtr="0">
            <a:noAutofit/>
          </a:bodyPr>
          <a:lstStyle>
            <a:lvl1pPr algn="l">
              <a:defRPr lang="en-US" sz="3600" b="1" kern="1200" baseline="0" dirty="0" smtClean="0">
                <a:solidFill>
                  <a:srgbClr val="0070C0"/>
                </a:solidFill>
                <a:latin typeface="K2D" panose="00000500000000000000" pitchFamily="2" charset="-34"/>
                <a:ea typeface="+mj-ea"/>
                <a:cs typeface="+mj-cs"/>
              </a:defRPr>
            </a:lvl1pPr>
          </a:lstStyle>
          <a:p>
            <a:r>
              <a:rPr lang="en-US"/>
              <a:t>Tiêu đề</a:t>
            </a:r>
            <a:endParaRPr lang="en-US" dirty="0"/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575298" y="2530474"/>
            <a:ext cx="5959480" cy="3550350"/>
          </a:xfrm>
        </p:spPr>
        <p:txBody>
          <a:bodyPr anchor="t" anchorCtr="0">
            <a:noAutofit/>
          </a:bodyPr>
          <a:lstStyle>
            <a:lvl1pPr marL="0" indent="0" algn="just">
              <a:lnSpc>
                <a:spcPct val="100000"/>
              </a:lnSpc>
              <a:buNone/>
              <a:defRPr sz="2000" baseline="0">
                <a:solidFill>
                  <a:schemeClr val="tx1">
                    <a:lumMod val="65000"/>
                    <a:lumOff val="35000"/>
                  </a:schemeClr>
                </a:solidFill>
                <a:latin typeface="Readex Pro" pitchFamily="2" charset="-78"/>
                <a:cs typeface="Readex Pro" pitchFamily="2" charset="-7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Nội dung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987783" y="93587"/>
            <a:ext cx="107165" cy="107007"/>
          </a:xfrm>
          <a:prstGeom prst="rect">
            <a:avLst/>
          </a:prstGeom>
        </p:spPr>
      </p:pic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8A90EEE0-CD8C-2ACB-25F9-50BB8997F9B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8976" y="127568"/>
            <a:ext cx="2971800" cy="2971800"/>
          </a:xfrm>
          <a:prstGeom prst="diamond">
            <a:avLst/>
          </a:pr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Chèn ảnh</a:t>
            </a:r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DDDAF3A5-8C80-403E-4204-D45A798228F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8976" y="3365543"/>
            <a:ext cx="2971800" cy="2971800"/>
          </a:xfrm>
          <a:prstGeom prst="diamond">
            <a:avLst/>
          </a:pr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Chèn ảnh</a:t>
            </a:r>
          </a:p>
        </p:txBody>
      </p:sp>
      <p:sp>
        <p:nvSpPr>
          <p:cNvPr id="25" name="Picture Placeholder 22">
            <a:extLst>
              <a:ext uri="{FF2B5EF4-FFF2-40B4-BE49-F238E27FC236}">
                <a16:creationId xmlns:a16="http://schemas.microsoft.com/office/drawing/2014/main" id="{1442A5B8-CFC4-5FD2-2AD5-A6E2BE31C3D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32811" y="1752381"/>
            <a:ext cx="2971800" cy="2971800"/>
          </a:xfrm>
          <a:prstGeom prst="diamond">
            <a:avLst/>
          </a:prstGeom>
          <a:ln>
            <a:noFill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/>
              <a:t>Chèn ảnh</a:t>
            </a:r>
          </a:p>
        </p:txBody>
      </p:sp>
      <p:sp>
        <p:nvSpPr>
          <p:cNvPr id="37" name="Date Placeholder 3">
            <a:extLst>
              <a:ext uri="{FF2B5EF4-FFF2-40B4-BE49-F238E27FC236}">
                <a16:creationId xmlns:a16="http://schemas.microsoft.com/office/drawing/2014/main" id="{FAAFA10D-4D0A-4354-92DD-F24E2E3E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18484" y="6548263"/>
            <a:ext cx="2381966" cy="365125"/>
          </a:xfrm>
        </p:spPr>
        <p:txBody>
          <a:bodyPr/>
          <a:lstStyle>
            <a:lvl1pPr algn="r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fld id="{D86B3AB3-BDCC-41BF-8781-963E853753C3}" type="datetime1">
              <a:rPr lang="en-US" smtClean="0"/>
              <a:pPr/>
              <a:t>10/22/2024</a:t>
            </a:fld>
            <a:endParaRPr lang="en-US"/>
          </a:p>
        </p:txBody>
      </p:sp>
      <p:sp>
        <p:nvSpPr>
          <p:cNvPr id="38" name="Footer Placeholder 4">
            <a:extLst>
              <a:ext uri="{FF2B5EF4-FFF2-40B4-BE49-F238E27FC236}">
                <a16:creationId xmlns:a16="http://schemas.microsoft.com/office/drawing/2014/main" id="{751B4843-CE3A-4D9D-9CF6-4053CDD08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48263"/>
            <a:ext cx="4114800" cy="3651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39" name="Slide Number Placeholder 5">
            <a:extLst>
              <a:ext uri="{FF2B5EF4-FFF2-40B4-BE49-F238E27FC236}">
                <a16:creationId xmlns:a16="http://schemas.microsoft.com/office/drawing/2014/main" id="{BE9C6235-AA3E-483E-9D07-F26C6A519CB4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0649012-A676-49C1-99D0-4D36B290ADD2}"/>
              </a:ext>
            </a:extLst>
          </p:cNvPr>
          <p:cNvSpPr/>
          <p:nvPr userDrawn="1"/>
        </p:nvSpPr>
        <p:spPr>
          <a:xfrm>
            <a:off x="5925732" y="6649248"/>
            <a:ext cx="340536" cy="170378"/>
          </a:xfrm>
          <a:prstGeom prst="rect">
            <a:avLst/>
          </a:prstGeom>
          <a:solidFill>
            <a:srgbClr val="00A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>
              <a:latin typeface="K2D" panose="00000500000000000000" pitchFamily="2" charset="-34"/>
            </a:endParaRPr>
          </a:p>
        </p:txBody>
      </p:sp>
      <p:sp>
        <p:nvSpPr>
          <p:cNvPr id="41" name="Slide Number Placeholder 5">
            <a:extLst>
              <a:ext uri="{FF2B5EF4-FFF2-40B4-BE49-F238E27FC236}">
                <a16:creationId xmlns:a16="http://schemas.microsoft.com/office/drawing/2014/main" id="{42B97DCD-CC78-4C6A-B4BC-6BFE36A39BEF}"/>
              </a:ext>
            </a:extLst>
          </p:cNvPr>
          <p:cNvSpPr txBox="1">
            <a:spLocks/>
          </p:cNvSpPr>
          <p:nvPr userDrawn="1"/>
        </p:nvSpPr>
        <p:spPr>
          <a:xfrm>
            <a:off x="5863222" y="6548263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z="1000" smtClean="0">
                <a:latin typeface="K2D" panose="00000500000000000000" pitchFamily="2" charset="-34"/>
              </a:rPr>
              <a:pPr/>
              <a:t>‹#›</a:t>
            </a:fld>
            <a:endParaRPr lang="en-US" sz="1050">
              <a:latin typeface="K2D" panose="00000500000000000000" pitchFamily="2" charset="-34"/>
            </a:endParaRPr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DCDBE687-F28B-4CCE-AD77-0946379A36D5}"/>
              </a:ext>
            </a:extLst>
          </p:cNvPr>
          <p:cNvSpPr txBox="1">
            <a:spLocks/>
          </p:cNvSpPr>
          <p:nvPr userDrawn="1"/>
        </p:nvSpPr>
        <p:spPr>
          <a:xfrm>
            <a:off x="159150" y="6454898"/>
            <a:ext cx="4655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7A8FBE-F383-41C2-9A02-D1D86CE96726}" type="slidenum">
              <a:rPr lang="en-US" smtClean="0">
                <a:latin typeface="K2D" panose="00000500000000000000" pitchFamily="2" charset="-34"/>
              </a:rPr>
              <a:pPr/>
              <a:t>‹#›</a:t>
            </a:fld>
            <a:endParaRPr lang="en-US">
              <a:latin typeface="K2D" panose="00000500000000000000" pitchFamily="2" charset="-34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2FD14C-2702-4F25-BA7D-B166A4BF1F4A}"/>
              </a:ext>
            </a:extLst>
          </p:cNvPr>
          <p:cNvSpPr txBox="1"/>
          <p:nvPr userDrawn="1"/>
        </p:nvSpPr>
        <p:spPr>
          <a:xfrm>
            <a:off x="10395329" y="6548263"/>
            <a:ext cx="17924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1" dirty="0">
                <a:solidFill>
                  <a:srgbClr val="00AFEF"/>
                </a:solidFill>
                <a:latin typeface="K2D" panose="00000500000000000000" pitchFamily="2" charset="-34"/>
                <a:cs typeface="Readex Pro" pitchFamily="2" charset="-78"/>
              </a:rPr>
              <a:t>gis2024.ctu.edu.vn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705546D3-6685-4DAF-9794-ADE83B494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12438" y="6479727"/>
            <a:ext cx="10689644" cy="135358"/>
          </a:xfrm>
          <a:prstGeom prst="rect">
            <a:avLst/>
          </a:prstGeom>
        </p:spPr>
      </p:pic>
      <p:sp>
        <p:nvSpPr>
          <p:cNvPr id="45" name="Block Arc 14">
            <a:extLst>
              <a:ext uri="{FF2B5EF4-FFF2-40B4-BE49-F238E27FC236}">
                <a16:creationId xmlns:a16="http://schemas.microsoft.com/office/drawing/2014/main" id="{0B37F6E0-3E87-401B-8F07-5E7D335436FB}"/>
              </a:ext>
            </a:extLst>
          </p:cNvPr>
          <p:cNvSpPr/>
          <p:nvPr userDrawn="1"/>
        </p:nvSpPr>
        <p:spPr>
          <a:xfrm rot="16200000">
            <a:off x="10178107" y="6597431"/>
            <a:ext cx="217151" cy="21729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rgbClr val="27A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pic>
        <p:nvPicPr>
          <p:cNvPr id="46" name="Graphic 45">
            <a:extLst>
              <a:ext uri="{FF2B5EF4-FFF2-40B4-BE49-F238E27FC236}">
                <a16:creationId xmlns:a16="http://schemas.microsoft.com/office/drawing/2014/main" id="{E89E2D5E-6303-40C9-9402-3BA31D7BF92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4299" y="6432542"/>
            <a:ext cx="971565" cy="53921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42A608CE-D7B3-4BFE-B024-2BA1963F45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 flipV="1">
            <a:off x="95985" y="6677320"/>
            <a:ext cx="107165" cy="10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413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K2D" panose="00000500000000000000" pitchFamily="2" charset="-34"/>
              </a:defRPr>
            </a:lvl1pPr>
          </a:lstStyle>
          <a:p>
            <a:fld id="{00D1CE85-AA59-46D7-98F4-301D80B40614}" type="datetimeFigureOut">
              <a:rPr lang="en-US" smtClean="0"/>
              <a:pPr/>
              <a:t>10/22/2024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K2D" panose="00000500000000000000" pitchFamily="2" charset="-3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K2D" panose="00000500000000000000" pitchFamily="2" charset="-34"/>
              </a:defRPr>
            </a:lvl1pPr>
          </a:lstStyle>
          <a:p>
            <a:fld id="{B9B05A01-6F48-4D1A-BEA9-613C8F70D2D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704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52" r:id="rId2"/>
    <p:sldLayoutId id="2147483653" r:id="rId3"/>
    <p:sldLayoutId id="2147483654" r:id="rId4"/>
    <p:sldLayoutId id="2147483677" r:id="rId5"/>
    <p:sldLayoutId id="2147483655" r:id="rId6"/>
    <p:sldLayoutId id="2147483656" r:id="rId7"/>
    <p:sldLayoutId id="2147483657" r:id="rId8"/>
    <p:sldLayoutId id="2147483678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6" r:id="rId15"/>
    <p:sldLayoutId id="2147483674" r:id="rId16"/>
    <p:sldLayoutId id="2147483673" r:id="rId17"/>
    <p:sldLayoutId id="2147483675" r:id="rId18"/>
    <p:sldLayoutId id="2147483676" r:id="rId19"/>
    <p:sldLayoutId id="2147483664" r:id="rId20"/>
    <p:sldLayoutId id="2147483665" r:id="rId21"/>
    <p:sldLayoutId id="2147483669" r:id="rId22"/>
    <p:sldLayoutId id="2147483670" r:id="rId23"/>
    <p:sldLayoutId id="2147483671" r:id="rId24"/>
    <p:sldLayoutId id="2147483672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K2D" panose="00000500000000000000" pitchFamily="2" charset="-34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eadex Pro" pitchFamily="2" charset="-78"/>
          <a:ea typeface="+mn-ea"/>
          <a:cs typeface="Readex Pro" pitchFamily="2" charset="-7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eadex Pro" pitchFamily="2" charset="-78"/>
          <a:ea typeface="+mn-ea"/>
          <a:cs typeface="Readex Pro" pitchFamily="2" charset="-7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eadex Pro" pitchFamily="2" charset="-78"/>
          <a:ea typeface="+mn-ea"/>
          <a:cs typeface="Readex Pro" pitchFamily="2" charset="-7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eadex Pro" pitchFamily="2" charset="-78"/>
          <a:ea typeface="+mn-ea"/>
          <a:cs typeface="Readex Pro" pitchFamily="2" charset="-7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eadex Pro" pitchFamily="2" charset="-78"/>
          <a:ea typeface="+mn-ea"/>
          <a:cs typeface="Readex Pro" pitchFamily="2" charset="-7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59C82-E165-4291-296C-0B6D296854D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AB227C-F72B-0A3A-1BA0-B974084F35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A2249C-51C8-C10F-ACF3-9A8B868F97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4030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7981F-8DDB-4942-9095-1A301A9309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567" y="1773238"/>
            <a:ext cx="10029565" cy="1655762"/>
          </a:xfrm>
        </p:spPr>
        <p:txBody>
          <a:bodyPr/>
          <a:lstStyle/>
          <a:p>
            <a:r>
              <a:rPr lang="en-US"/>
              <a:t>CÁM ƠN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DE8CBC-CC0F-41DD-9762-03FD26D3B012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43566" y="3428999"/>
            <a:ext cx="10029565" cy="796491"/>
          </a:xfrm>
        </p:spPr>
        <p:txBody>
          <a:bodyPr/>
          <a:lstStyle/>
          <a:p>
            <a:r>
              <a:rPr lang="en-US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1648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D5534-7827-4BC2-AA37-164B475ACC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3567" y="1773238"/>
            <a:ext cx="10029565" cy="1655762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ACE8DF-BE37-4B49-9A1D-4D0FC8ACB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3566" y="3428999"/>
            <a:ext cx="10029565" cy="79649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357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1C98C-59A6-490B-83BD-EE1E10A5BA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B3A4D-EB59-4245-BACF-15AE3A78B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2058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D8EBF9F-2BAC-9E30-FDF7-F09547A89C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C4A362E-937E-69DB-344A-0ABB82ECFE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C4D183A-9405-1B18-BAE7-D23D6EF86888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1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F27A9-2D24-7DD4-711A-8CB14A03C54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92DC9-95C6-3F7E-358C-74EA3AFBDE3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F88E9EB-6098-7FA2-3FE3-73843C61604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07D34A94-EE84-38E4-F7AF-2FE7FC5F950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1C5B678-ACF6-FE90-8CFB-3B621A94E63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08835FD-ED5C-461C-85AB-6741435B66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335" y="2648500"/>
            <a:ext cx="1450672" cy="133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49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CB2B2D0-1A3D-0A19-ACDA-80946FFFD0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3AFB83-9D50-997B-AF31-5F8F137E630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D877F63-C278-FE3B-B6EC-0C51F56E8DD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53B1E6-8A43-B479-A6FD-F32C20979F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pPr algn="ctr"/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E860E9-45EE-8256-9B0F-C88A1665CDC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37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309368D-80CF-13C8-01DF-AC8188BD7C8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904581F-8973-0C84-291E-542AFB439C4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064DBEAB-3C67-BC6D-B59C-AC9B97F5F3E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526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F9D08-0D5F-1827-1F0A-67420FD2E19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6F5F39-C814-49EB-D5B3-097B436AD3E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6D78226-E86C-748B-C52C-76AC0CAE9D1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01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7AECF2B-E50F-A6A6-AADE-456F742CD3A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E1D4F71-4885-3683-64D0-64BF6D3AC7A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81CF957-9717-CF9C-DDCE-73E2B84B19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B01A400-0FCB-318B-954F-77575B0F60D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EEB064E-27A5-9F9D-B86F-3633B91851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68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4701</TotalTime>
  <Words>4</Words>
  <Application>Microsoft Office PowerPoint</Application>
  <PresentationFormat>Widescreen</PresentationFormat>
  <Paragraphs>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Calibri</vt:lpstr>
      <vt:lpstr>Readex Pro</vt:lpstr>
      <vt:lpstr>K2D</vt:lpstr>
      <vt:lpstr>Arial</vt:lpstr>
      <vt:lpstr>Barlow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CÁM ƠN</vt:lpstr>
    </vt:vector>
  </TitlesOfParts>
  <Company>Can Tho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PowerPointTemplate_Blank</dc:title>
  <dc:creator>CTU Media</dc:creator>
  <cp:lastModifiedBy>Huy Vuong</cp:lastModifiedBy>
  <cp:revision>231</cp:revision>
  <dcterms:created xsi:type="dcterms:W3CDTF">2022-07-01T08:15:51Z</dcterms:created>
  <dcterms:modified xsi:type="dcterms:W3CDTF">2024-10-22T08:56:31Z</dcterms:modified>
</cp:coreProperties>
</file>